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roxima Nova"/>
      <p:regular r:id="rId37"/>
      <p:bold r:id="rId38"/>
      <p:italic r:id="rId39"/>
      <p:boldItalic r:id="rId40"/>
    </p:embeddedFont>
    <p:embeddedFont>
      <p:font typeface="Proxima Nova Semibold"/>
      <p:regular r:id="rId41"/>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ProximaNovaSemibold-bold.fntdata"/><Relationship Id="rId41" Type="http://schemas.openxmlformats.org/officeDocument/2006/relationships/font" Target="fonts/ProximaNovaSemibold-regular.fntdata"/><Relationship Id="rId43" Type="http://schemas.openxmlformats.org/officeDocument/2006/relationships/font" Target="fonts/ProximaNovaSemi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ProximaNova-regular.fntdata"/><Relationship Id="rId36" Type="http://schemas.openxmlformats.org/officeDocument/2006/relationships/slide" Target="slides/slide31.xml"/><Relationship Id="rId39" Type="http://schemas.openxmlformats.org/officeDocument/2006/relationships/font" Target="fonts/ProximaNova-italic.fntdata"/><Relationship Id="rId38" Type="http://schemas.openxmlformats.org/officeDocument/2006/relationships/font" Target="fonts/ProximaNov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305fdb17f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305fdb17f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305fdb17f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305fdb17f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305fdb17f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3305fdb17f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33e447073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33e447073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305fdb17f1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305fdb17f1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3305fdb17f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3305fdb17f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305fdb17f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305fdb17f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305fdb17f1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305fdb17f1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3305fdb17f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3305fdb17f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305fdb17f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305fdb17f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305fdb17f1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305fdb17f1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305fdb17f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305fdb17f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3305fdb17f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305fdb17f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305fdb17f1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305fdb17f1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3305fdb17f1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3305fdb17f1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3305fdb17f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3305fdb17f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320e7179f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3320e7179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320e7179f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320e7179f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3e447073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3e447073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305fdb17f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305fdb17f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305fdb17f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305fdb17f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3383977654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3383977654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305fdb17f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305fdb17f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305fdb17f1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305fdb17f1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305fdb17f1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305fdb17f1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3305fdb17f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3305fdb17f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305fdb17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305fdb17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305fdb17f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305fdb17f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34006ec1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34006ec1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34006ec151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34006ec151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34006ec151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34006ec151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6.pn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8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7.png"/><Relationship Id="rId8"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 Id="rId3"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6.png"/><Relationship Id="rId4" Type="http://schemas.openxmlformats.org/officeDocument/2006/relationships/image" Target="../media/image3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5.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3.png"/><Relationship Id="rId4" Type="http://schemas.openxmlformats.org/officeDocument/2006/relationships/image" Target="../media/image5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 Id="rId3" Type="http://schemas.openxmlformats.org/officeDocument/2006/relationships/image" Target="../media/image56.png"/><Relationship Id="rId4" Type="http://schemas.openxmlformats.org/officeDocument/2006/relationships/image" Target="../media/image20.png"/><Relationship Id="rId5" Type="http://schemas.openxmlformats.org/officeDocument/2006/relationships/image" Target="../media/image5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6.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 name="Google Shape;10;p2"/>
          <p:cNvSpPr/>
          <p:nvPr/>
        </p:nvSpPr>
        <p:spPr>
          <a:xfrm flipH="1" rot="10800000">
            <a:off x="467575" y="411513"/>
            <a:ext cx="6765900" cy="2358600"/>
          </a:xfrm>
          <a:prstGeom prst="round1Rect">
            <a:avLst>
              <a:gd fmla="val 50000" name="adj"/>
            </a:avLst>
          </a:prstGeom>
          <a:solidFill>
            <a:srgbClr val="0BD956"/>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 name="Google Shape;11;p2"/>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 name="Google Shape;12;p2"/>
          <p:cNvSpPr/>
          <p:nvPr/>
        </p:nvSpPr>
        <p:spPr>
          <a:xfrm flipH="1" rot="10800000">
            <a:off x="0" y="-60500"/>
            <a:ext cx="6765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 name="Google Shape;13;p2"/>
          <p:cNvSpPr/>
          <p:nvPr/>
        </p:nvSpPr>
        <p:spPr>
          <a:xfrm>
            <a:off x="6542675" y="1402563"/>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 name="Google Shape;14;p2"/>
          <p:cNvPicPr preferRelativeResize="0"/>
          <p:nvPr/>
        </p:nvPicPr>
        <p:blipFill>
          <a:blip r:embed="rId2">
            <a:alphaModFix/>
          </a:blip>
          <a:stretch>
            <a:fillRect/>
          </a:stretch>
        </p:blipFill>
        <p:spPr>
          <a:xfrm rot="442601">
            <a:off x="7121367" y="1776167"/>
            <a:ext cx="1965420" cy="1965400"/>
          </a:xfrm>
          <a:prstGeom prst="rect">
            <a:avLst/>
          </a:prstGeom>
          <a:noFill/>
          <a:ln>
            <a:noFill/>
          </a:ln>
        </p:spPr>
      </p:pic>
      <p:pic>
        <p:nvPicPr>
          <p:cNvPr id="15" name="Google Shape;15;p2"/>
          <p:cNvPicPr preferRelativeResize="0"/>
          <p:nvPr/>
        </p:nvPicPr>
        <p:blipFill>
          <a:blip r:embed="rId3">
            <a:alphaModFix/>
          </a:blip>
          <a:stretch>
            <a:fillRect/>
          </a:stretch>
        </p:blipFill>
        <p:spPr>
          <a:xfrm rot="-929333">
            <a:off x="5851272" y="2798475"/>
            <a:ext cx="2318876" cy="2318849"/>
          </a:xfrm>
          <a:prstGeom prst="rect">
            <a:avLst/>
          </a:prstGeom>
          <a:noFill/>
          <a:ln>
            <a:noFill/>
          </a:ln>
        </p:spPr>
      </p:pic>
      <p:pic>
        <p:nvPicPr>
          <p:cNvPr id="16" name="Google Shape;16;p2"/>
          <p:cNvPicPr preferRelativeResize="0"/>
          <p:nvPr/>
        </p:nvPicPr>
        <p:blipFill rotWithShape="1">
          <a:blip r:embed="rId4">
            <a:alphaModFix/>
          </a:blip>
          <a:srcRect b="71727" l="17690" r="59782" t="5223"/>
          <a:stretch/>
        </p:blipFill>
        <p:spPr>
          <a:xfrm>
            <a:off x="6787950" y="2530938"/>
            <a:ext cx="445527" cy="455849"/>
          </a:xfrm>
          <a:prstGeom prst="rect">
            <a:avLst/>
          </a:prstGeom>
          <a:noFill/>
          <a:ln>
            <a:noFill/>
          </a:ln>
        </p:spPr>
      </p:pic>
      <p:pic>
        <p:nvPicPr>
          <p:cNvPr id="17" name="Google Shape;17;p2"/>
          <p:cNvPicPr preferRelativeResize="0"/>
          <p:nvPr/>
        </p:nvPicPr>
        <p:blipFill rotWithShape="1">
          <a:blip r:embed="rId4">
            <a:alphaModFix/>
          </a:blip>
          <a:srcRect b="71727" l="17690" r="59782" t="5223"/>
          <a:stretch/>
        </p:blipFill>
        <p:spPr>
          <a:xfrm>
            <a:off x="8010100" y="3859600"/>
            <a:ext cx="445527" cy="455849"/>
          </a:xfrm>
          <a:prstGeom prst="rect">
            <a:avLst/>
          </a:prstGeom>
          <a:noFill/>
          <a:ln>
            <a:noFill/>
          </a:ln>
        </p:spPr>
      </p:pic>
      <p:pic>
        <p:nvPicPr>
          <p:cNvPr id="18" name="Google Shape;18;p2"/>
          <p:cNvPicPr preferRelativeResize="0"/>
          <p:nvPr/>
        </p:nvPicPr>
        <p:blipFill rotWithShape="1">
          <a:blip r:embed="rId4">
            <a:alphaModFix/>
          </a:blip>
          <a:srcRect b="71727" l="17690" r="59782" t="5223"/>
          <a:stretch/>
        </p:blipFill>
        <p:spPr>
          <a:xfrm>
            <a:off x="8160087" y="1402575"/>
            <a:ext cx="445527" cy="455849"/>
          </a:xfrm>
          <a:prstGeom prst="rect">
            <a:avLst/>
          </a:prstGeom>
          <a:noFill/>
          <a:ln>
            <a:noFill/>
          </a:ln>
        </p:spPr>
      </p:pic>
      <p:pic>
        <p:nvPicPr>
          <p:cNvPr id="19" name="Google Shape;19;p2"/>
          <p:cNvPicPr preferRelativeResize="0"/>
          <p:nvPr/>
        </p:nvPicPr>
        <p:blipFill rotWithShape="1">
          <a:blip r:embed="rId4">
            <a:alphaModFix/>
          </a:blip>
          <a:srcRect b="71727" l="17690" r="59782" t="5223"/>
          <a:stretch/>
        </p:blipFill>
        <p:spPr>
          <a:xfrm>
            <a:off x="7881312" y="946725"/>
            <a:ext cx="445527" cy="455849"/>
          </a:xfrm>
          <a:prstGeom prst="rect">
            <a:avLst/>
          </a:prstGeom>
          <a:noFill/>
          <a:ln>
            <a:noFill/>
          </a:ln>
        </p:spPr>
      </p:pic>
      <p:pic>
        <p:nvPicPr>
          <p:cNvPr id="20" name="Google Shape;20;p2"/>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21" name="Google Shape;21;p2"/>
          <p:cNvSpPr txBox="1"/>
          <p:nvPr>
            <p:ph type="ctrTitle"/>
          </p:nvPr>
        </p:nvSpPr>
        <p:spPr>
          <a:xfrm>
            <a:off x="267450" y="253350"/>
            <a:ext cx="6393000" cy="1779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dk1"/>
              </a:buClr>
              <a:buSzPts val="5500"/>
              <a:buNone/>
              <a:defRPr b="1" sz="5500">
                <a:solidFill>
                  <a:schemeClr val="dk1"/>
                </a:solidFill>
              </a:defRPr>
            </a:lvl1pPr>
            <a:lvl2pPr lvl="1">
              <a:spcBef>
                <a:spcPts val="0"/>
              </a:spcBef>
              <a:spcAft>
                <a:spcPts val="0"/>
              </a:spcAft>
              <a:buSzPts val="5500"/>
              <a:buNone/>
              <a:defRPr b="1" sz="5500"/>
            </a:lvl2pPr>
            <a:lvl3pPr lvl="2">
              <a:spcBef>
                <a:spcPts val="0"/>
              </a:spcBef>
              <a:spcAft>
                <a:spcPts val="0"/>
              </a:spcAft>
              <a:buSzPts val="5500"/>
              <a:buNone/>
              <a:defRPr b="1" sz="5500"/>
            </a:lvl3pPr>
            <a:lvl4pPr lvl="3">
              <a:spcBef>
                <a:spcPts val="0"/>
              </a:spcBef>
              <a:spcAft>
                <a:spcPts val="0"/>
              </a:spcAft>
              <a:buSzPts val="5500"/>
              <a:buNone/>
              <a:defRPr b="1" sz="5500"/>
            </a:lvl4pPr>
            <a:lvl5pPr lvl="4">
              <a:spcBef>
                <a:spcPts val="0"/>
              </a:spcBef>
              <a:spcAft>
                <a:spcPts val="0"/>
              </a:spcAft>
              <a:buSzPts val="5500"/>
              <a:buNone/>
              <a:defRPr b="1" sz="5500"/>
            </a:lvl5pPr>
            <a:lvl6pPr lvl="5">
              <a:spcBef>
                <a:spcPts val="0"/>
              </a:spcBef>
              <a:spcAft>
                <a:spcPts val="0"/>
              </a:spcAft>
              <a:buSzPts val="5500"/>
              <a:buNone/>
              <a:defRPr b="1" sz="5500"/>
            </a:lvl6pPr>
            <a:lvl7pPr lvl="6">
              <a:spcBef>
                <a:spcPts val="0"/>
              </a:spcBef>
              <a:spcAft>
                <a:spcPts val="0"/>
              </a:spcAft>
              <a:buSzPts val="5500"/>
              <a:buNone/>
              <a:defRPr b="1" sz="5500"/>
            </a:lvl7pPr>
            <a:lvl8pPr lvl="7">
              <a:spcBef>
                <a:spcPts val="0"/>
              </a:spcBef>
              <a:spcAft>
                <a:spcPts val="0"/>
              </a:spcAft>
              <a:buSzPts val="5500"/>
              <a:buNone/>
              <a:defRPr b="1" sz="5500"/>
            </a:lvl8pPr>
            <a:lvl9pPr lvl="8">
              <a:spcBef>
                <a:spcPts val="0"/>
              </a:spcBef>
              <a:spcAft>
                <a:spcPts val="0"/>
              </a:spcAft>
              <a:buSzPts val="5500"/>
              <a:buNone/>
              <a:defRPr b="1" sz="5500"/>
            </a:lvl9pPr>
          </a:lstStyle>
          <a:p/>
        </p:txBody>
      </p:sp>
      <p:sp>
        <p:nvSpPr>
          <p:cNvPr id="22" name="Google Shape;22;p2"/>
          <p:cNvSpPr txBox="1"/>
          <p:nvPr>
            <p:ph idx="1" type="body"/>
          </p:nvPr>
        </p:nvSpPr>
        <p:spPr>
          <a:xfrm>
            <a:off x="237425" y="3096286"/>
            <a:ext cx="5998800" cy="1151400"/>
          </a:xfrm>
          <a:prstGeom prst="rect">
            <a:avLst/>
          </a:prstGeom>
        </p:spPr>
        <p:txBody>
          <a:bodyPr anchorCtr="0" anchor="t" bIns="91425" lIns="91425" spcFirstLastPara="1" rIns="91425" wrap="square" tIns="91425">
            <a:normAutofit/>
          </a:bodyPr>
          <a:lstStyle>
            <a:lvl1pPr indent="-330200" lvl="0" marL="457200">
              <a:lnSpc>
                <a:spcPct val="100000"/>
              </a:lnSpc>
              <a:spcBef>
                <a:spcPts val="0"/>
              </a:spcBef>
              <a:spcAft>
                <a:spcPts val="0"/>
              </a:spcAft>
              <a:buClr>
                <a:schemeClr val="accent5"/>
              </a:buClr>
              <a:buSzPts val="1600"/>
              <a:buChar char="●"/>
              <a:defRPr sz="1600">
                <a:solidFill>
                  <a:schemeClr val="accent5"/>
                </a:solidFill>
              </a:defRPr>
            </a:lvl1pPr>
            <a:lvl2pPr indent="-330200" lvl="1" marL="914400">
              <a:lnSpc>
                <a:spcPct val="100000"/>
              </a:lnSpc>
              <a:spcBef>
                <a:spcPts val="0"/>
              </a:spcBef>
              <a:spcAft>
                <a:spcPts val="0"/>
              </a:spcAft>
              <a:buClr>
                <a:schemeClr val="accent5"/>
              </a:buClr>
              <a:buSzPts val="1600"/>
              <a:buChar char="○"/>
              <a:defRPr sz="1600">
                <a:solidFill>
                  <a:schemeClr val="accent5"/>
                </a:solidFill>
              </a:defRPr>
            </a:lvl2pPr>
            <a:lvl3pPr indent="-330200" lvl="2" marL="1371600">
              <a:lnSpc>
                <a:spcPct val="100000"/>
              </a:lnSpc>
              <a:spcBef>
                <a:spcPts val="0"/>
              </a:spcBef>
              <a:spcAft>
                <a:spcPts val="0"/>
              </a:spcAft>
              <a:buClr>
                <a:schemeClr val="accent5"/>
              </a:buClr>
              <a:buSzPts val="1600"/>
              <a:buChar char="■"/>
              <a:defRPr sz="1600">
                <a:solidFill>
                  <a:schemeClr val="accent5"/>
                </a:solidFill>
              </a:defRPr>
            </a:lvl3pPr>
            <a:lvl4pPr indent="-330200" lvl="3" marL="1828800">
              <a:lnSpc>
                <a:spcPct val="100000"/>
              </a:lnSpc>
              <a:spcBef>
                <a:spcPts val="0"/>
              </a:spcBef>
              <a:spcAft>
                <a:spcPts val="0"/>
              </a:spcAft>
              <a:buClr>
                <a:schemeClr val="accent5"/>
              </a:buClr>
              <a:buSzPts val="1600"/>
              <a:buChar char="●"/>
              <a:defRPr sz="1600">
                <a:solidFill>
                  <a:schemeClr val="accent5"/>
                </a:solidFill>
              </a:defRPr>
            </a:lvl4pPr>
            <a:lvl5pPr indent="-330200" lvl="4" marL="2286000">
              <a:lnSpc>
                <a:spcPct val="100000"/>
              </a:lnSpc>
              <a:spcBef>
                <a:spcPts val="0"/>
              </a:spcBef>
              <a:spcAft>
                <a:spcPts val="0"/>
              </a:spcAft>
              <a:buClr>
                <a:schemeClr val="accent5"/>
              </a:buClr>
              <a:buSzPts val="1600"/>
              <a:buChar char="○"/>
              <a:defRPr sz="1600">
                <a:solidFill>
                  <a:schemeClr val="accent5"/>
                </a:solidFill>
              </a:defRPr>
            </a:lvl5pPr>
            <a:lvl6pPr indent="-330200" lvl="5" marL="2743200">
              <a:lnSpc>
                <a:spcPct val="100000"/>
              </a:lnSpc>
              <a:spcBef>
                <a:spcPts val="0"/>
              </a:spcBef>
              <a:spcAft>
                <a:spcPts val="0"/>
              </a:spcAft>
              <a:buClr>
                <a:schemeClr val="accent5"/>
              </a:buClr>
              <a:buSzPts val="1600"/>
              <a:buChar char="■"/>
              <a:defRPr sz="1600">
                <a:solidFill>
                  <a:schemeClr val="accent5"/>
                </a:solidFill>
              </a:defRPr>
            </a:lvl6pPr>
            <a:lvl7pPr indent="-330200" lvl="6" marL="3200400">
              <a:lnSpc>
                <a:spcPct val="100000"/>
              </a:lnSpc>
              <a:spcBef>
                <a:spcPts val="0"/>
              </a:spcBef>
              <a:spcAft>
                <a:spcPts val="0"/>
              </a:spcAft>
              <a:buClr>
                <a:schemeClr val="accent5"/>
              </a:buClr>
              <a:buSzPts val="1600"/>
              <a:buChar char="●"/>
              <a:defRPr sz="1600">
                <a:solidFill>
                  <a:schemeClr val="accent5"/>
                </a:solidFill>
              </a:defRPr>
            </a:lvl7pPr>
            <a:lvl8pPr indent="-330200" lvl="7" marL="3657600">
              <a:lnSpc>
                <a:spcPct val="100000"/>
              </a:lnSpc>
              <a:spcBef>
                <a:spcPts val="0"/>
              </a:spcBef>
              <a:spcAft>
                <a:spcPts val="0"/>
              </a:spcAft>
              <a:buClr>
                <a:schemeClr val="accent5"/>
              </a:buClr>
              <a:buSzPts val="1600"/>
              <a:buChar char="○"/>
              <a:defRPr sz="1600">
                <a:solidFill>
                  <a:schemeClr val="accent5"/>
                </a:solidFill>
              </a:defRPr>
            </a:lvl8pPr>
            <a:lvl9pPr indent="-330200" lvl="8" marL="4114800">
              <a:lnSpc>
                <a:spcPct val="100000"/>
              </a:lnSpc>
              <a:spcBef>
                <a:spcPts val="0"/>
              </a:spcBef>
              <a:spcAft>
                <a:spcPts val="0"/>
              </a:spcAft>
              <a:buClr>
                <a:schemeClr val="accent5"/>
              </a:buClr>
              <a:buSzPts val="1600"/>
              <a:buChar char="■"/>
              <a:defRPr sz="1600">
                <a:solidFill>
                  <a:schemeClr val="accent5"/>
                </a:solidFill>
              </a:defRPr>
            </a:lvl9pPr>
          </a:lstStyle>
          <a:p/>
        </p:txBody>
      </p:sp>
      <p:sp>
        <p:nvSpPr>
          <p:cNvPr id="23" name="Google Shape;23;p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ection">
  <p:cSld name="CUSTOM_24">
    <p:bg>
      <p:bgPr>
        <a:solidFill>
          <a:schemeClr val="dk1"/>
        </a:solidFill>
      </p:bgPr>
    </p:bg>
    <p:spTree>
      <p:nvGrpSpPr>
        <p:cNvPr id="120" name="Shape 120"/>
        <p:cNvGrpSpPr/>
        <p:nvPr/>
      </p:nvGrpSpPr>
      <p:grpSpPr>
        <a:xfrm>
          <a:off x="0" y="0"/>
          <a:ext cx="0" cy="0"/>
          <a:chOff x="0" y="0"/>
          <a:chExt cx="0" cy="0"/>
        </a:xfrm>
      </p:grpSpPr>
      <p:sp>
        <p:nvSpPr>
          <p:cNvPr id="121" name="Google Shape;121;p11"/>
          <p:cNvSpPr/>
          <p:nvPr/>
        </p:nvSpPr>
        <p:spPr>
          <a:xfrm rot="5400000">
            <a:off x="780000" y="2185250"/>
            <a:ext cx="2218200" cy="3767700"/>
          </a:xfrm>
          <a:prstGeom prst="snipRoundRect">
            <a:avLst>
              <a:gd fmla="val 50000" name="adj1"/>
              <a:gd fmla="val 0" name="adj2"/>
            </a:avLst>
          </a:prstGeom>
          <a:solidFill>
            <a:srgbClr val="8AA6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11"/>
          <p:cNvSpPr/>
          <p:nvPr/>
        </p:nvSpPr>
        <p:spPr>
          <a:xfrm flipH="1" rot="5400000">
            <a:off x="2679500" y="-2679225"/>
            <a:ext cx="3787500" cy="9146400"/>
          </a:xfrm>
          <a:prstGeom prst="snipRoundRect">
            <a:avLst>
              <a:gd fmla="val 42456"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 name="Google Shape;123;p11"/>
          <p:cNvSpPr/>
          <p:nvPr/>
        </p:nvSpPr>
        <p:spPr>
          <a:xfrm>
            <a:off x="344775" y="293177"/>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1"/>
          <p:cNvSpPr txBox="1"/>
          <p:nvPr/>
        </p:nvSpPr>
        <p:spPr>
          <a:xfrm>
            <a:off x="8470008" y="4026765"/>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E3FF00"/>
                </a:solidFill>
                <a:latin typeface="Proxima Nova Semibold"/>
                <a:ea typeface="Proxima Nova Semibold"/>
                <a:cs typeface="Proxima Nova Semibold"/>
                <a:sym typeface="Proxima Nova Semibold"/>
              </a:rPr>
              <a:t>‹#›</a:t>
            </a:fld>
            <a:endParaRPr sz="1800">
              <a:solidFill>
                <a:srgbClr val="E3FF00"/>
              </a:solidFill>
              <a:latin typeface="Proxima Nova Semibold"/>
              <a:ea typeface="Proxima Nova Semibold"/>
              <a:cs typeface="Proxima Nova Semibold"/>
              <a:sym typeface="Proxima Nova Semibold"/>
            </a:endParaRPr>
          </a:p>
        </p:txBody>
      </p:sp>
      <p:sp>
        <p:nvSpPr>
          <p:cNvPr id="125" name="Google Shape;125;p11"/>
          <p:cNvSpPr/>
          <p:nvPr/>
        </p:nvSpPr>
        <p:spPr>
          <a:xfrm rot="-5400000">
            <a:off x="7790101"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1"/>
          <p:cNvSpPr/>
          <p:nvPr/>
        </p:nvSpPr>
        <p:spPr>
          <a:xfrm rot="-5400000">
            <a:off x="6910349"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11"/>
          <p:cNvSpPr/>
          <p:nvPr/>
        </p:nvSpPr>
        <p:spPr>
          <a:xfrm>
            <a:off x="344775" y="-586575"/>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 name="Google Shape;128;p11" title="Icons_Artboard 24.png"/>
          <p:cNvPicPr preferRelativeResize="0"/>
          <p:nvPr/>
        </p:nvPicPr>
        <p:blipFill>
          <a:blip r:embed="rId2">
            <a:alphaModFix/>
          </a:blip>
          <a:stretch>
            <a:fillRect/>
          </a:stretch>
        </p:blipFill>
        <p:spPr>
          <a:xfrm>
            <a:off x="4593047" y="3769451"/>
            <a:ext cx="1492726" cy="1491925"/>
          </a:xfrm>
          <a:prstGeom prst="rect">
            <a:avLst/>
          </a:prstGeom>
          <a:noFill/>
          <a:ln>
            <a:noFill/>
          </a:ln>
        </p:spPr>
      </p:pic>
      <p:pic>
        <p:nvPicPr>
          <p:cNvPr id="129" name="Google Shape;129;p11" title="Icons_Artboard 24.png"/>
          <p:cNvPicPr preferRelativeResize="0"/>
          <p:nvPr/>
        </p:nvPicPr>
        <p:blipFill>
          <a:blip r:embed="rId2">
            <a:alphaModFix/>
          </a:blip>
          <a:stretch>
            <a:fillRect/>
          </a:stretch>
        </p:blipFill>
        <p:spPr>
          <a:xfrm>
            <a:off x="1970984" y="293176"/>
            <a:ext cx="1492726" cy="1491925"/>
          </a:xfrm>
          <a:prstGeom prst="rect">
            <a:avLst/>
          </a:prstGeom>
          <a:noFill/>
          <a:ln>
            <a:noFill/>
          </a:ln>
        </p:spPr>
      </p:pic>
      <p:pic>
        <p:nvPicPr>
          <p:cNvPr id="130" name="Google Shape;130;p11"/>
          <p:cNvPicPr preferRelativeResize="0"/>
          <p:nvPr/>
        </p:nvPicPr>
        <p:blipFill>
          <a:blip r:embed="rId3">
            <a:alphaModFix/>
          </a:blip>
          <a:stretch>
            <a:fillRect/>
          </a:stretch>
        </p:blipFill>
        <p:spPr>
          <a:xfrm>
            <a:off x="275550" y="4266702"/>
            <a:ext cx="903725" cy="903725"/>
          </a:xfrm>
          <a:prstGeom prst="rect">
            <a:avLst/>
          </a:prstGeom>
          <a:noFill/>
          <a:ln>
            <a:noFill/>
          </a:ln>
        </p:spPr>
      </p:pic>
      <p:sp>
        <p:nvSpPr>
          <p:cNvPr id="131" name="Google Shape;131;p11"/>
          <p:cNvSpPr txBox="1"/>
          <p:nvPr>
            <p:ph type="title"/>
          </p:nvPr>
        </p:nvSpPr>
        <p:spPr>
          <a:xfrm>
            <a:off x="1151125" y="1956250"/>
            <a:ext cx="6837000" cy="1257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1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Section with Timer">
  <p:cSld name="CUSTOM_35">
    <p:bg>
      <p:bgPr>
        <a:solidFill>
          <a:schemeClr val="accent3"/>
        </a:solidFill>
      </p:bgPr>
    </p:bg>
    <p:spTree>
      <p:nvGrpSpPr>
        <p:cNvPr id="133" name="Shape 133"/>
        <p:cNvGrpSpPr/>
        <p:nvPr/>
      </p:nvGrpSpPr>
      <p:grpSpPr>
        <a:xfrm>
          <a:off x="0" y="0"/>
          <a:ext cx="0" cy="0"/>
          <a:chOff x="0" y="0"/>
          <a:chExt cx="0" cy="0"/>
        </a:xfrm>
      </p:grpSpPr>
      <p:sp>
        <p:nvSpPr>
          <p:cNvPr id="134" name="Google Shape;134;p12"/>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12"/>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2"/>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2"/>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 name="Google Shape;138;p12"/>
          <p:cNvSpPr/>
          <p:nvPr/>
        </p:nvSpPr>
        <p:spPr>
          <a:xfrm rot="-5400000">
            <a:off x="-625962" y="92783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12"/>
          <p:cNvSpPr/>
          <p:nvPr/>
        </p:nvSpPr>
        <p:spPr>
          <a:xfrm rot="-5400000">
            <a:off x="-625962" y="-228937"/>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12"/>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12"/>
          <p:cNvSpPr/>
          <p:nvPr/>
        </p:nvSpPr>
        <p:spPr>
          <a:xfrm flipH="1">
            <a:off x="381000" y="355038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12"/>
          <p:cNvSpPr/>
          <p:nvPr/>
        </p:nvSpPr>
        <p:spPr>
          <a:xfrm>
            <a:off x="627000" y="684600"/>
            <a:ext cx="7890000" cy="3774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 name="Google Shape;143;p12"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144" name="Google Shape;144;p12"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145" name="Google Shape;145;p12"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146" name="Google Shape;146;p12"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147" name="Google Shape;147;p1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48" name="Google Shape;148;p12"/>
          <p:cNvSpPr txBox="1"/>
          <p:nvPr>
            <p:ph idx="1" type="subTitle"/>
          </p:nvPr>
        </p:nvSpPr>
        <p:spPr>
          <a:xfrm>
            <a:off x="1382400" y="1004050"/>
            <a:ext cx="6379200" cy="501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b="1"/>
            </a:lvl1pPr>
            <a:lvl2pPr lvl="1" algn="ctr">
              <a:spcBef>
                <a:spcPts val="0"/>
              </a:spcBef>
              <a:spcAft>
                <a:spcPts val="0"/>
              </a:spcAft>
              <a:buSzPts val="2200"/>
              <a:buNone/>
              <a:defRPr/>
            </a:lvl2pPr>
            <a:lvl3pPr lvl="2" algn="ctr">
              <a:spcBef>
                <a:spcPts val="0"/>
              </a:spcBef>
              <a:spcAft>
                <a:spcPts val="0"/>
              </a:spcAft>
              <a:buSzPts val="2000"/>
              <a:buNone/>
              <a:defRPr/>
            </a:lvl3pPr>
            <a:lvl4pPr lvl="3" algn="ctr">
              <a:spcBef>
                <a:spcPts val="0"/>
              </a:spcBef>
              <a:spcAft>
                <a:spcPts val="0"/>
              </a:spcAft>
              <a:buSzPts val="1800"/>
              <a:buNone/>
              <a:defRPr/>
            </a:lvl4pPr>
            <a:lvl5pPr lvl="4" algn="ctr">
              <a:spcBef>
                <a:spcPts val="0"/>
              </a:spcBef>
              <a:spcAft>
                <a:spcPts val="0"/>
              </a:spcAft>
              <a:buSzPts val="1600"/>
              <a:buNone/>
              <a:defRPr/>
            </a:lvl5pPr>
            <a:lvl6pPr lvl="5" algn="ctr">
              <a:spcBef>
                <a:spcPts val="0"/>
              </a:spcBef>
              <a:spcAft>
                <a:spcPts val="0"/>
              </a:spcAft>
              <a:buSzPts val="1400"/>
              <a:buNone/>
              <a:defRPr/>
            </a:lvl6pPr>
            <a:lvl7pPr lvl="6" algn="ctr">
              <a:spcBef>
                <a:spcPts val="0"/>
              </a:spcBef>
              <a:spcAft>
                <a:spcPts val="0"/>
              </a:spcAft>
              <a:buSzPts val="1200"/>
              <a:buNone/>
              <a:defRPr/>
            </a:lvl7pPr>
            <a:lvl8pPr lvl="7" algn="ctr">
              <a:spcBef>
                <a:spcPts val="0"/>
              </a:spcBef>
              <a:spcAft>
                <a:spcPts val="0"/>
              </a:spcAft>
              <a:buSzPts val="1000"/>
              <a:buNone/>
              <a:defRPr/>
            </a:lvl8pPr>
            <a:lvl9pPr lvl="8" algn="ctr">
              <a:spcBef>
                <a:spcPts val="0"/>
              </a:spcBef>
              <a:spcAft>
                <a:spcPts val="0"/>
              </a:spcAft>
              <a:buSzPts val="800"/>
              <a:buNone/>
              <a:defRPr/>
            </a:lvl9pPr>
          </a:lstStyle>
          <a:p/>
        </p:txBody>
      </p:sp>
      <p:sp>
        <p:nvSpPr>
          <p:cNvPr id="149" name="Google Shape;149;p12"/>
          <p:cNvSpPr txBox="1"/>
          <p:nvPr>
            <p:ph type="title"/>
          </p:nvPr>
        </p:nvSpPr>
        <p:spPr>
          <a:xfrm>
            <a:off x="1379650" y="1516075"/>
            <a:ext cx="63792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0" name="Google Shape;150;p12"/>
          <p:cNvSpPr/>
          <p:nvPr>
            <p:ph idx="2" type="pic"/>
          </p:nvPr>
        </p:nvSpPr>
        <p:spPr>
          <a:xfrm>
            <a:off x="3048000" y="2467450"/>
            <a:ext cx="3048000" cy="1714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Learning Goals">
  <p:cSld name="CUSTOM_4">
    <p:bg>
      <p:bgPr>
        <a:solidFill>
          <a:schemeClr val="lt1"/>
        </a:solidFill>
      </p:bgPr>
    </p:bg>
    <p:spTree>
      <p:nvGrpSpPr>
        <p:cNvPr id="151" name="Shape 151"/>
        <p:cNvGrpSpPr/>
        <p:nvPr/>
      </p:nvGrpSpPr>
      <p:grpSpPr>
        <a:xfrm>
          <a:off x="0" y="0"/>
          <a:ext cx="0" cy="0"/>
          <a:chOff x="0" y="0"/>
          <a:chExt cx="0" cy="0"/>
        </a:xfrm>
      </p:grpSpPr>
      <p:pic>
        <p:nvPicPr>
          <p:cNvPr id="152" name="Google Shape;152;p13" title="Icons_Artboard 9.png"/>
          <p:cNvPicPr preferRelativeResize="0"/>
          <p:nvPr/>
        </p:nvPicPr>
        <p:blipFill>
          <a:blip r:embed="rId2">
            <a:alphaModFix/>
          </a:blip>
          <a:stretch>
            <a:fillRect/>
          </a:stretch>
        </p:blipFill>
        <p:spPr>
          <a:xfrm>
            <a:off x="4170154" y="1534250"/>
            <a:ext cx="999378" cy="999378"/>
          </a:xfrm>
          <a:prstGeom prst="rect">
            <a:avLst/>
          </a:prstGeom>
          <a:noFill/>
          <a:ln>
            <a:noFill/>
          </a:ln>
        </p:spPr>
      </p:pic>
      <p:pic>
        <p:nvPicPr>
          <p:cNvPr id="153" name="Google Shape;153;p13"/>
          <p:cNvPicPr preferRelativeResize="0"/>
          <p:nvPr/>
        </p:nvPicPr>
        <p:blipFill>
          <a:blip r:embed="rId3">
            <a:alphaModFix/>
          </a:blip>
          <a:stretch>
            <a:fillRect/>
          </a:stretch>
        </p:blipFill>
        <p:spPr>
          <a:xfrm>
            <a:off x="4937850" y="640677"/>
            <a:ext cx="3862175" cy="3862124"/>
          </a:xfrm>
          <a:prstGeom prst="rect">
            <a:avLst/>
          </a:prstGeom>
          <a:noFill/>
          <a:ln>
            <a:noFill/>
          </a:ln>
        </p:spPr>
      </p:pic>
      <p:sp>
        <p:nvSpPr>
          <p:cNvPr id="154" name="Google Shape;154;p13"/>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5" name="Google Shape;155;p13" title="Icons_Artboard 24.png"/>
          <p:cNvPicPr preferRelativeResize="0"/>
          <p:nvPr/>
        </p:nvPicPr>
        <p:blipFill>
          <a:blip r:embed="rId4">
            <a:alphaModFix/>
          </a:blip>
          <a:stretch>
            <a:fillRect/>
          </a:stretch>
        </p:blipFill>
        <p:spPr>
          <a:xfrm>
            <a:off x="5099165" y="3800965"/>
            <a:ext cx="999378" cy="998885"/>
          </a:xfrm>
          <a:prstGeom prst="rect">
            <a:avLst/>
          </a:prstGeom>
          <a:noFill/>
          <a:ln>
            <a:noFill/>
          </a:ln>
        </p:spPr>
      </p:pic>
      <p:pic>
        <p:nvPicPr>
          <p:cNvPr id="156" name="Google Shape;156;p13" title="Icons_Artboard 9.png"/>
          <p:cNvPicPr preferRelativeResize="0"/>
          <p:nvPr/>
        </p:nvPicPr>
        <p:blipFill>
          <a:blip r:embed="rId2">
            <a:alphaModFix/>
          </a:blip>
          <a:stretch>
            <a:fillRect/>
          </a:stretch>
        </p:blipFill>
        <p:spPr>
          <a:xfrm>
            <a:off x="7382447" y="4057448"/>
            <a:ext cx="999378" cy="999378"/>
          </a:xfrm>
          <a:prstGeom prst="rect">
            <a:avLst/>
          </a:prstGeom>
          <a:noFill/>
          <a:ln>
            <a:noFill/>
          </a:ln>
        </p:spPr>
      </p:pic>
      <p:pic>
        <p:nvPicPr>
          <p:cNvPr id="157" name="Google Shape;157;p13" title="Icons_Artboard 24.png"/>
          <p:cNvPicPr preferRelativeResize="0"/>
          <p:nvPr/>
        </p:nvPicPr>
        <p:blipFill>
          <a:blip r:embed="rId4">
            <a:alphaModFix/>
          </a:blip>
          <a:stretch>
            <a:fillRect/>
          </a:stretch>
        </p:blipFill>
        <p:spPr>
          <a:xfrm>
            <a:off x="8021782" y="2028973"/>
            <a:ext cx="999378" cy="998885"/>
          </a:xfrm>
          <a:prstGeom prst="rect">
            <a:avLst/>
          </a:prstGeom>
          <a:noFill/>
          <a:ln>
            <a:noFill/>
          </a:ln>
        </p:spPr>
      </p:pic>
      <p:pic>
        <p:nvPicPr>
          <p:cNvPr id="158" name="Google Shape;158;p13" title="Icons_Artboard 9.png"/>
          <p:cNvPicPr preferRelativeResize="0"/>
          <p:nvPr/>
        </p:nvPicPr>
        <p:blipFill>
          <a:blip r:embed="rId2">
            <a:alphaModFix/>
          </a:blip>
          <a:stretch>
            <a:fillRect/>
          </a:stretch>
        </p:blipFill>
        <p:spPr>
          <a:xfrm>
            <a:off x="7936734" y="9"/>
            <a:ext cx="999378" cy="999378"/>
          </a:xfrm>
          <a:prstGeom prst="rect">
            <a:avLst/>
          </a:prstGeom>
          <a:noFill/>
          <a:ln>
            <a:noFill/>
          </a:ln>
        </p:spPr>
      </p:pic>
      <p:pic>
        <p:nvPicPr>
          <p:cNvPr id="159" name="Google Shape;159;p13" title="Icons_Artboard 24.png"/>
          <p:cNvPicPr preferRelativeResize="0"/>
          <p:nvPr/>
        </p:nvPicPr>
        <p:blipFill>
          <a:blip r:embed="rId4">
            <a:alphaModFix/>
          </a:blip>
          <a:stretch>
            <a:fillRect/>
          </a:stretch>
        </p:blipFill>
        <p:spPr>
          <a:xfrm>
            <a:off x="5099164" y="452288"/>
            <a:ext cx="999378" cy="998885"/>
          </a:xfrm>
          <a:prstGeom prst="rect">
            <a:avLst/>
          </a:prstGeom>
          <a:noFill/>
          <a:ln>
            <a:noFill/>
          </a:ln>
        </p:spPr>
      </p:pic>
      <p:sp>
        <p:nvSpPr>
          <p:cNvPr id="160" name="Google Shape;160;p13"/>
          <p:cNvSpPr txBox="1"/>
          <p:nvPr>
            <p:ph idx="1" type="body"/>
          </p:nvPr>
        </p:nvSpPr>
        <p:spPr>
          <a:xfrm>
            <a:off x="360000" y="1534250"/>
            <a:ext cx="3926400" cy="3213900"/>
          </a:xfrm>
          <a:prstGeom prst="rect">
            <a:avLst/>
          </a:prstGeom>
          <a:ln>
            <a:noFill/>
          </a:ln>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55600" lvl="1" marL="914400">
              <a:spcBef>
                <a:spcPts val="0"/>
              </a:spcBef>
              <a:spcAft>
                <a:spcPts val="0"/>
              </a:spcAft>
              <a:buClr>
                <a:schemeClr val="accent5"/>
              </a:buClr>
              <a:buSzPts val="2000"/>
              <a:buChar char="○"/>
              <a:defRPr sz="2000">
                <a:solidFill>
                  <a:schemeClr val="accent5"/>
                </a:solidFill>
              </a:defRPr>
            </a:lvl2pPr>
            <a:lvl3pPr indent="-342900" lvl="2" marL="1371600">
              <a:spcBef>
                <a:spcPts val="0"/>
              </a:spcBef>
              <a:spcAft>
                <a:spcPts val="0"/>
              </a:spcAft>
              <a:buClr>
                <a:schemeClr val="accent5"/>
              </a:buClr>
              <a:buSzPts val="1800"/>
              <a:buChar char="■"/>
              <a:defRPr sz="1800">
                <a:solidFill>
                  <a:schemeClr val="accent5"/>
                </a:solidFill>
              </a:defRPr>
            </a:lvl3pPr>
            <a:lvl4pPr indent="-330200" lvl="3" marL="1828800">
              <a:spcBef>
                <a:spcPts val="0"/>
              </a:spcBef>
              <a:spcAft>
                <a:spcPts val="0"/>
              </a:spcAft>
              <a:buClr>
                <a:schemeClr val="accent5"/>
              </a:buClr>
              <a:buSzPts val="1600"/>
              <a:buChar char="●"/>
              <a:defRPr sz="1600">
                <a:solidFill>
                  <a:schemeClr val="accent5"/>
                </a:solidFill>
              </a:defRPr>
            </a:lvl4pPr>
            <a:lvl5pPr indent="-317500" lvl="4" marL="2286000">
              <a:spcBef>
                <a:spcPts val="0"/>
              </a:spcBef>
              <a:spcAft>
                <a:spcPts val="0"/>
              </a:spcAft>
              <a:buClr>
                <a:schemeClr val="accent5"/>
              </a:buClr>
              <a:buSzPts val="1400"/>
              <a:buChar char="○"/>
              <a:defRPr sz="1400">
                <a:solidFill>
                  <a:schemeClr val="accent5"/>
                </a:solidFill>
              </a:defRPr>
            </a:lvl5pPr>
            <a:lvl6pPr indent="-317500" lvl="5" marL="2743200">
              <a:spcBef>
                <a:spcPts val="0"/>
              </a:spcBef>
              <a:spcAft>
                <a:spcPts val="0"/>
              </a:spcAft>
              <a:buClr>
                <a:schemeClr val="accent5"/>
              </a:buClr>
              <a:buSzPts val="1400"/>
              <a:buChar char="■"/>
              <a:defRPr>
                <a:solidFill>
                  <a:schemeClr val="accent5"/>
                </a:solidFill>
              </a:defRPr>
            </a:lvl6pPr>
            <a:lvl7pPr indent="-317500" lvl="6" marL="3200400">
              <a:spcBef>
                <a:spcPts val="0"/>
              </a:spcBef>
              <a:spcAft>
                <a:spcPts val="0"/>
              </a:spcAft>
              <a:buClr>
                <a:schemeClr val="accent5"/>
              </a:buClr>
              <a:buSzPts val="1400"/>
              <a:buChar char="●"/>
              <a:defRPr sz="1400">
                <a:solidFill>
                  <a:schemeClr val="accent5"/>
                </a:solidFill>
              </a:defRPr>
            </a:lvl7pPr>
            <a:lvl8pPr indent="-317500" lvl="7" marL="3657600">
              <a:spcBef>
                <a:spcPts val="0"/>
              </a:spcBef>
              <a:spcAft>
                <a:spcPts val="0"/>
              </a:spcAft>
              <a:buClr>
                <a:schemeClr val="accent5"/>
              </a:buClr>
              <a:buSzPts val="1400"/>
              <a:buChar char="○"/>
              <a:defRPr sz="1400">
                <a:solidFill>
                  <a:schemeClr val="accent5"/>
                </a:solidFill>
              </a:defRPr>
            </a:lvl8pPr>
            <a:lvl9pPr indent="-317500" lvl="8" marL="4114800">
              <a:spcBef>
                <a:spcPts val="0"/>
              </a:spcBef>
              <a:spcAft>
                <a:spcPts val="0"/>
              </a:spcAft>
              <a:buClr>
                <a:schemeClr val="accent5"/>
              </a:buClr>
              <a:buSzPts val="1400"/>
              <a:buChar char="■"/>
              <a:defRPr sz="1400">
                <a:solidFill>
                  <a:schemeClr val="accent5"/>
                </a:solidFill>
              </a:defRPr>
            </a:lvl9pPr>
          </a:lstStyle>
          <a:p/>
        </p:txBody>
      </p:sp>
      <p:sp>
        <p:nvSpPr>
          <p:cNvPr id="161" name="Google Shape;161;p1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62" name="Google Shape;162;p13"/>
          <p:cNvSpPr txBox="1"/>
          <p:nvPr/>
        </p:nvSpPr>
        <p:spPr>
          <a:xfrm>
            <a:off x="360000" y="608088"/>
            <a:ext cx="3926400" cy="6873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sz="3600">
                <a:solidFill>
                  <a:srgbClr val="4096FA"/>
                </a:solidFill>
                <a:latin typeface="Proxima Nova"/>
                <a:ea typeface="Proxima Nova"/>
                <a:cs typeface="Proxima Nova"/>
                <a:sym typeface="Proxima Nova"/>
              </a:rPr>
              <a:t>Learning Goals</a:t>
            </a:r>
            <a:endParaRPr b="1" sz="3600">
              <a:solidFill>
                <a:srgbClr val="4096FA"/>
              </a:solidFill>
              <a:latin typeface="Proxima Nova"/>
              <a:ea typeface="Proxima Nova"/>
              <a:cs typeface="Proxima Nova"/>
              <a:sym typeface="Proxima Nov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with Icon">
  <p:cSld name="CUSTOM_25">
    <p:bg>
      <p:bgPr>
        <a:solidFill>
          <a:schemeClr val="accent4"/>
        </a:solidFill>
      </p:bgPr>
    </p:bg>
    <p:spTree>
      <p:nvGrpSpPr>
        <p:cNvPr id="163" name="Shape 163"/>
        <p:cNvGrpSpPr/>
        <p:nvPr/>
      </p:nvGrpSpPr>
      <p:grpSpPr>
        <a:xfrm>
          <a:off x="0" y="0"/>
          <a:ext cx="0" cy="0"/>
          <a:chOff x="0" y="0"/>
          <a:chExt cx="0" cy="0"/>
        </a:xfrm>
      </p:grpSpPr>
      <p:pic>
        <p:nvPicPr>
          <p:cNvPr id="164" name="Google Shape;164;p14" title="Icons_Artboard 6.png"/>
          <p:cNvPicPr preferRelativeResize="0"/>
          <p:nvPr/>
        </p:nvPicPr>
        <p:blipFill>
          <a:blip r:embed="rId2">
            <a:alphaModFix/>
          </a:blip>
          <a:stretch>
            <a:fillRect/>
          </a:stretch>
        </p:blipFill>
        <p:spPr>
          <a:xfrm>
            <a:off x="4950526" y="739975"/>
            <a:ext cx="3665249" cy="3663526"/>
          </a:xfrm>
          <a:prstGeom prst="rect">
            <a:avLst/>
          </a:prstGeom>
          <a:noFill/>
          <a:ln>
            <a:noFill/>
          </a:ln>
        </p:spPr>
      </p:pic>
      <p:sp>
        <p:nvSpPr>
          <p:cNvPr id="165" name="Google Shape;165;p14"/>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 name="Google Shape;166;p14" title="Icons_Artboard 16.png"/>
          <p:cNvPicPr preferRelativeResize="0"/>
          <p:nvPr/>
        </p:nvPicPr>
        <p:blipFill>
          <a:blip r:embed="rId3">
            <a:alphaModFix/>
          </a:blip>
          <a:stretch>
            <a:fillRect/>
          </a:stretch>
        </p:blipFill>
        <p:spPr>
          <a:xfrm rot="2700000">
            <a:off x="5977924" y="1839878"/>
            <a:ext cx="1499852" cy="1500607"/>
          </a:xfrm>
          <a:prstGeom prst="rect">
            <a:avLst/>
          </a:prstGeom>
          <a:noFill/>
          <a:ln>
            <a:noFill/>
          </a:ln>
        </p:spPr>
      </p:pic>
      <p:sp>
        <p:nvSpPr>
          <p:cNvPr id="167" name="Google Shape;167;p1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
        <p:nvSpPr>
          <p:cNvPr id="168" name="Google Shape;168;p14"/>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2"/>
              </a:buClr>
              <a:buSzPts val="36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9" name="Google Shape;169;p14"/>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Technical Vocabulary">
  <p:cSld name="CUSTOM_21">
    <p:bg>
      <p:bgPr>
        <a:solidFill>
          <a:schemeClr val="accent3"/>
        </a:solidFill>
      </p:bgPr>
    </p:bg>
    <p:spTree>
      <p:nvGrpSpPr>
        <p:cNvPr id="170" name="Shape 170"/>
        <p:cNvGrpSpPr/>
        <p:nvPr/>
      </p:nvGrpSpPr>
      <p:grpSpPr>
        <a:xfrm>
          <a:off x="0" y="0"/>
          <a:ext cx="0" cy="0"/>
          <a:chOff x="0" y="0"/>
          <a:chExt cx="0" cy="0"/>
        </a:xfrm>
      </p:grpSpPr>
      <p:sp>
        <p:nvSpPr>
          <p:cNvPr id="171" name="Google Shape;171;p15"/>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2" name="Google Shape;172;p15"/>
          <p:cNvPicPr preferRelativeResize="0"/>
          <p:nvPr/>
        </p:nvPicPr>
        <p:blipFill>
          <a:blip r:embed="rId2">
            <a:alphaModFix/>
          </a:blip>
          <a:stretch>
            <a:fillRect/>
          </a:stretch>
        </p:blipFill>
        <p:spPr>
          <a:xfrm>
            <a:off x="4202386" y="3847151"/>
            <a:ext cx="687314" cy="687299"/>
          </a:xfrm>
          <a:prstGeom prst="rect">
            <a:avLst/>
          </a:prstGeom>
          <a:noFill/>
          <a:ln>
            <a:noFill/>
          </a:ln>
        </p:spPr>
      </p:pic>
      <p:pic>
        <p:nvPicPr>
          <p:cNvPr id="173" name="Google Shape;173;p15"/>
          <p:cNvPicPr preferRelativeResize="0"/>
          <p:nvPr/>
        </p:nvPicPr>
        <p:blipFill>
          <a:blip r:embed="rId3">
            <a:alphaModFix/>
          </a:blip>
          <a:stretch>
            <a:fillRect/>
          </a:stretch>
        </p:blipFill>
        <p:spPr>
          <a:xfrm>
            <a:off x="3156325" y="1"/>
            <a:ext cx="1733376" cy="1733376"/>
          </a:xfrm>
          <a:prstGeom prst="rect">
            <a:avLst/>
          </a:prstGeom>
          <a:noFill/>
          <a:ln>
            <a:noFill/>
          </a:ln>
        </p:spPr>
      </p:pic>
      <p:pic>
        <p:nvPicPr>
          <p:cNvPr id="174" name="Google Shape;174;p15"/>
          <p:cNvPicPr preferRelativeResize="0"/>
          <p:nvPr/>
        </p:nvPicPr>
        <p:blipFill>
          <a:blip r:embed="rId3">
            <a:alphaModFix/>
          </a:blip>
          <a:stretch>
            <a:fillRect/>
          </a:stretch>
        </p:blipFill>
        <p:spPr>
          <a:xfrm>
            <a:off x="416082" y="357945"/>
            <a:ext cx="1351572" cy="1351572"/>
          </a:xfrm>
          <a:prstGeom prst="rect">
            <a:avLst/>
          </a:prstGeom>
          <a:noFill/>
          <a:ln>
            <a:noFill/>
          </a:ln>
        </p:spPr>
      </p:pic>
      <p:pic>
        <p:nvPicPr>
          <p:cNvPr id="175" name="Google Shape;175;p15"/>
          <p:cNvPicPr preferRelativeResize="0"/>
          <p:nvPr/>
        </p:nvPicPr>
        <p:blipFill>
          <a:blip r:embed="rId3">
            <a:alphaModFix/>
          </a:blip>
          <a:stretch>
            <a:fillRect/>
          </a:stretch>
        </p:blipFill>
        <p:spPr>
          <a:xfrm>
            <a:off x="-1045979" y="2408729"/>
            <a:ext cx="2125727" cy="2125727"/>
          </a:xfrm>
          <a:prstGeom prst="rect">
            <a:avLst/>
          </a:prstGeom>
          <a:noFill/>
          <a:ln>
            <a:noFill/>
          </a:ln>
        </p:spPr>
      </p:pic>
      <p:pic>
        <p:nvPicPr>
          <p:cNvPr id="176" name="Google Shape;176;p15"/>
          <p:cNvPicPr preferRelativeResize="0"/>
          <p:nvPr/>
        </p:nvPicPr>
        <p:blipFill>
          <a:blip r:embed="rId3">
            <a:alphaModFix/>
          </a:blip>
          <a:stretch>
            <a:fillRect/>
          </a:stretch>
        </p:blipFill>
        <p:spPr>
          <a:xfrm>
            <a:off x="2371871" y="3797154"/>
            <a:ext cx="2125727" cy="2125727"/>
          </a:xfrm>
          <a:prstGeom prst="rect">
            <a:avLst/>
          </a:prstGeom>
          <a:noFill/>
          <a:ln>
            <a:noFill/>
          </a:ln>
        </p:spPr>
      </p:pic>
      <p:pic>
        <p:nvPicPr>
          <p:cNvPr id="177" name="Google Shape;177;p15"/>
          <p:cNvPicPr preferRelativeResize="0"/>
          <p:nvPr/>
        </p:nvPicPr>
        <p:blipFill>
          <a:blip r:embed="rId4">
            <a:alphaModFix/>
          </a:blip>
          <a:stretch>
            <a:fillRect/>
          </a:stretch>
        </p:blipFill>
        <p:spPr>
          <a:xfrm>
            <a:off x="735825" y="1143825"/>
            <a:ext cx="3214024" cy="3214024"/>
          </a:xfrm>
          <a:prstGeom prst="rect">
            <a:avLst/>
          </a:prstGeom>
          <a:noFill/>
          <a:ln>
            <a:noFill/>
          </a:ln>
        </p:spPr>
      </p:pic>
      <p:pic>
        <p:nvPicPr>
          <p:cNvPr id="178" name="Google Shape;178;p15"/>
          <p:cNvPicPr preferRelativeResize="0"/>
          <p:nvPr/>
        </p:nvPicPr>
        <p:blipFill>
          <a:blip r:embed="rId5">
            <a:alphaModFix/>
          </a:blip>
          <a:stretch>
            <a:fillRect/>
          </a:stretch>
        </p:blipFill>
        <p:spPr>
          <a:xfrm flipH="1" rot="901677">
            <a:off x="284242" y="4139275"/>
            <a:ext cx="1089339" cy="1089327"/>
          </a:xfrm>
          <a:prstGeom prst="rect">
            <a:avLst/>
          </a:prstGeom>
          <a:noFill/>
          <a:ln>
            <a:noFill/>
          </a:ln>
        </p:spPr>
      </p:pic>
      <p:pic>
        <p:nvPicPr>
          <p:cNvPr id="179" name="Google Shape;179;p15"/>
          <p:cNvPicPr preferRelativeResize="0"/>
          <p:nvPr/>
        </p:nvPicPr>
        <p:blipFill>
          <a:blip r:embed="rId6">
            <a:alphaModFix/>
          </a:blip>
          <a:stretch>
            <a:fillRect/>
          </a:stretch>
        </p:blipFill>
        <p:spPr>
          <a:xfrm rot="-1544643">
            <a:off x="2147487" y="-226423"/>
            <a:ext cx="956724" cy="956724"/>
          </a:xfrm>
          <a:prstGeom prst="rect">
            <a:avLst/>
          </a:prstGeom>
          <a:noFill/>
          <a:ln>
            <a:noFill/>
          </a:ln>
        </p:spPr>
      </p:pic>
      <p:pic>
        <p:nvPicPr>
          <p:cNvPr id="180" name="Google Shape;180;p15"/>
          <p:cNvPicPr preferRelativeResize="0"/>
          <p:nvPr/>
        </p:nvPicPr>
        <p:blipFill>
          <a:blip r:embed="rId7">
            <a:alphaModFix/>
          </a:blip>
          <a:stretch>
            <a:fillRect/>
          </a:stretch>
        </p:blipFill>
        <p:spPr>
          <a:xfrm rot="-840640">
            <a:off x="3455402" y="1715225"/>
            <a:ext cx="1351573" cy="1351573"/>
          </a:xfrm>
          <a:prstGeom prst="rect">
            <a:avLst/>
          </a:prstGeom>
          <a:noFill/>
          <a:ln>
            <a:noFill/>
          </a:ln>
        </p:spPr>
      </p:pic>
      <p:pic>
        <p:nvPicPr>
          <p:cNvPr id="181" name="Google Shape;181;p15"/>
          <p:cNvPicPr preferRelativeResize="0"/>
          <p:nvPr/>
        </p:nvPicPr>
        <p:blipFill>
          <a:blip r:embed="rId8">
            <a:alphaModFix/>
          </a:blip>
          <a:stretch>
            <a:fillRect/>
          </a:stretch>
        </p:blipFill>
        <p:spPr>
          <a:xfrm rot="4722417">
            <a:off x="-150350" y="1643586"/>
            <a:ext cx="814328" cy="814328"/>
          </a:xfrm>
          <a:prstGeom prst="rect">
            <a:avLst/>
          </a:prstGeom>
          <a:noFill/>
          <a:ln>
            <a:noFill/>
          </a:ln>
        </p:spPr>
      </p:pic>
      <p:sp>
        <p:nvSpPr>
          <p:cNvPr id="182" name="Google Shape;182;p15"/>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83" name="Google Shape;183;p1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84" name="Google Shape;184;p15"/>
          <p:cNvSpPr txBox="1"/>
          <p:nvPr/>
        </p:nvSpPr>
        <p:spPr>
          <a:xfrm>
            <a:off x="4889700" y="610100"/>
            <a:ext cx="39264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40">
                <a:solidFill>
                  <a:srgbClr val="000000"/>
                </a:solidFill>
                <a:latin typeface="Proxima Nova"/>
                <a:ea typeface="Proxima Nova"/>
                <a:cs typeface="Proxima Nova"/>
                <a:sym typeface="Proxima Nova"/>
              </a:rPr>
              <a:t>Technical Vocabulary</a:t>
            </a:r>
            <a:endParaRPr b="1" sz="3040">
              <a:solidFill>
                <a:srgbClr val="000000"/>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Text with Icons">
  <p:cSld name="CUSTOM_17">
    <p:bg>
      <p:bgPr>
        <a:solidFill>
          <a:schemeClr val="lt2"/>
        </a:solidFill>
      </p:bgPr>
    </p:bg>
    <p:spTree>
      <p:nvGrpSpPr>
        <p:cNvPr id="185" name="Shape 185"/>
        <p:cNvGrpSpPr/>
        <p:nvPr/>
      </p:nvGrpSpPr>
      <p:grpSpPr>
        <a:xfrm>
          <a:off x="0" y="0"/>
          <a:ext cx="0" cy="0"/>
          <a:chOff x="0" y="0"/>
          <a:chExt cx="0" cy="0"/>
        </a:xfrm>
      </p:grpSpPr>
      <p:sp>
        <p:nvSpPr>
          <p:cNvPr id="186" name="Google Shape;186;p16"/>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7" name="Google Shape;187;p16"/>
          <p:cNvPicPr preferRelativeResize="0"/>
          <p:nvPr/>
        </p:nvPicPr>
        <p:blipFill>
          <a:blip r:embed="rId2">
            <a:alphaModFix/>
          </a:blip>
          <a:stretch>
            <a:fillRect/>
          </a:stretch>
        </p:blipFill>
        <p:spPr>
          <a:xfrm>
            <a:off x="716701" y="608081"/>
            <a:ext cx="3780900" cy="3780859"/>
          </a:xfrm>
          <a:prstGeom prst="rect">
            <a:avLst/>
          </a:prstGeom>
          <a:noFill/>
          <a:ln>
            <a:noFill/>
          </a:ln>
        </p:spPr>
      </p:pic>
      <p:pic>
        <p:nvPicPr>
          <p:cNvPr id="188" name="Google Shape;188;p16"/>
          <p:cNvPicPr preferRelativeResize="0"/>
          <p:nvPr/>
        </p:nvPicPr>
        <p:blipFill>
          <a:blip r:embed="rId3">
            <a:alphaModFix/>
          </a:blip>
          <a:stretch>
            <a:fillRect/>
          </a:stretch>
        </p:blipFill>
        <p:spPr>
          <a:xfrm>
            <a:off x="94675" y="1801603"/>
            <a:ext cx="2588467" cy="2588390"/>
          </a:xfrm>
          <a:prstGeom prst="rect">
            <a:avLst/>
          </a:prstGeom>
          <a:noFill/>
          <a:ln>
            <a:noFill/>
          </a:ln>
        </p:spPr>
      </p:pic>
      <p:pic>
        <p:nvPicPr>
          <p:cNvPr id="189" name="Google Shape;189;p16"/>
          <p:cNvPicPr preferRelativeResize="0"/>
          <p:nvPr/>
        </p:nvPicPr>
        <p:blipFill>
          <a:blip r:embed="rId4">
            <a:alphaModFix/>
          </a:blip>
          <a:stretch>
            <a:fillRect/>
          </a:stretch>
        </p:blipFill>
        <p:spPr>
          <a:xfrm rot="2700000">
            <a:off x="420450" y="1136941"/>
            <a:ext cx="981719" cy="981719"/>
          </a:xfrm>
          <a:prstGeom prst="rect">
            <a:avLst/>
          </a:prstGeom>
          <a:noFill/>
          <a:ln>
            <a:noFill/>
          </a:ln>
        </p:spPr>
      </p:pic>
      <p:pic>
        <p:nvPicPr>
          <p:cNvPr id="190" name="Google Shape;190;p16"/>
          <p:cNvPicPr preferRelativeResize="0"/>
          <p:nvPr/>
        </p:nvPicPr>
        <p:blipFill>
          <a:blip r:embed="rId5">
            <a:alphaModFix/>
          </a:blip>
          <a:stretch>
            <a:fillRect/>
          </a:stretch>
        </p:blipFill>
        <p:spPr>
          <a:xfrm>
            <a:off x="2577984" y="608075"/>
            <a:ext cx="672850" cy="672829"/>
          </a:xfrm>
          <a:prstGeom prst="rect">
            <a:avLst/>
          </a:prstGeom>
          <a:noFill/>
          <a:ln>
            <a:noFill/>
          </a:ln>
        </p:spPr>
      </p:pic>
      <p:pic>
        <p:nvPicPr>
          <p:cNvPr id="191" name="Google Shape;191;p16"/>
          <p:cNvPicPr preferRelativeResize="0"/>
          <p:nvPr/>
        </p:nvPicPr>
        <p:blipFill>
          <a:blip r:embed="rId5">
            <a:alphaModFix/>
          </a:blip>
          <a:stretch>
            <a:fillRect/>
          </a:stretch>
        </p:blipFill>
        <p:spPr>
          <a:xfrm>
            <a:off x="2823152" y="3667319"/>
            <a:ext cx="1011594" cy="1011574"/>
          </a:xfrm>
          <a:prstGeom prst="rect">
            <a:avLst/>
          </a:prstGeom>
          <a:noFill/>
          <a:ln>
            <a:noFill/>
          </a:ln>
        </p:spPr>
      </p:pic>
      <p:sp>
        <p:nvSpPr>
          <p:cNvPr id="192" name="Google Shape;192;p1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93" name="Google Shape;193;p16"/>
          <p:cNvSpPr txBox="1"/>
          <p:nvPr>
            <p:ph type="ctrTitle"/>
          </p:nvPr>
        </p:nvSpPr>
        <p:spPr>
          <a:xfrm>
            <a:off x="4889700" y="610100"/>
            <a:ext cx="39264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5"/>
              </a:buClr>
              <a:buSzPts val="3600"/>
              <a:buNone/>
              <a:defRPr b="1" sz="3600">
                <a:solidFill>
                  <a:schemeClr val="accent5"/>
                </a:solidFill>
              </a:defRPr>
            </a:lvl1pPr>
            <a:lvl2pPr lvl="1">
              <a:spcBef>
                <a:spcPts val="0"/>
              </a:spcBef>
              <a:spcAft>
                <a:spcPts val="0"/>
              </a:spcAft>
              <a:buClr>
                <a:schemeClr val="accent5"/>
              </a:buClr>
              <a:buSzPts val="3600"/>
              <a:buNone/>
              <a:defRPr b="1" sz="3600">
                <a:solidFill>
                  <a:schemeClr val="accent5"/>
                </a:solidFill>
              </a:defRPr>
            </a:lvl2pPr>
            <a:lvl3pPr lvl="2">
              <a:spcBef>
                <a:spcPts val="0"/>
              </a:spcBef>
              <a:spcAft>
                <a:spcPts val="0"/>
              </a:spcAft>
              <a:buClr>
                <a:schemeClr val="accent5"/>
              </a:buClr>
              <a:buSzPts val="3600"/>
              <a:buNone/>
              <a:defRPr b="1" sz="3600">
                <a:solidFill>
                  <a:schemeClr val="accent5"/>
                </a:solidFill>
              </a:defRPr>
            </a:lvl3pPr>
            <a:lvl4pPr lvl="3">
              <a:spcBef>
                <a:spcPts val="0"/>
              </a:spcBef>
              <a:spcAft>
                <a:spcPts val="0"/>
              </a:spcAft>
              <a:buClr>
                <a:schemeClr val="accent5"/>
              </a:buClr>
              <a:buSzPts val="3600"/>
              <a:buNone/>
              <a:defRPr b="1" sz="3600">
                <a:solidFill>
                  <a:schemeClr val="accent5"/>
                </a:solidFill>
              </a:defRPr>
            </a:lvl4pPr>
            <a:lvl5pPr lvl="4">
              <a:spcBef>
                <a:spcPts val="0"/>
              </a:spcBef>
              <a:spcAft>
                <a:spcPts val="0"/>
              </a:spcAft>
              <a:buClr>
                <a:schemeClr val="accent5"/>
              </a:buClr>
              <a:buSzPts val="3600"/>
              <a:buNone/>
              <a:defRPr b="1" sz="3600">
                <a:solidFill>
                  <a:schemeClr val="accent5"/>
                </a:solidFill>
              </a:defRPr>
            </a:lvl5pPr>
            <a:lvl6pPr lvl="5">
              <a:spcBef>
                <a:spcPts val="0"/>
              </a:spcBef>
              <a:spcAft>
                <a:spcPts val="0"/>
              </a:spcAft>
              <a:buClr>
                <a:schemeClr val="accent5"/>
              </a:buClr>
              <a:buSzPts val="3600"/>
              <a:buNone/>
              <a:defRPr b="1" sz="3600">
                <a:solidFill>
                  <a:schemeClr val="accent5"/>
                </a:solidFill>
              </a:defRPr>
            </a:lvl6pPr>
            <a:lvl7pPr lvl="6">
              <a:spcBef>
                <a:spcPts val="0"/>
              </a:spcBef>
              <a:spcAft>
                <a:spcPts val="0"/>
              </a:spcAft>
              <a:buClr>
                <a:schemeClr val="accent5"/>
              </a:buClr>
              <a:buSzPts val="3600"/>
              <a:buNone/>
              <a:defRPr b="1" sz="3600">
                <a:solidFill>
                  <a:schemeClr val="accent5"/>
                </a:solidFill>
              </a:defRPr>
            </a:lvl7pPr>
            <a:lvl8pPr lvl="7">
              <a:spcBef>
                <a:spcPts val="0"/>
              </a:spcBef>
              <a:spcAft>
                <a:spcPts val="0"/>
              </a:spcAft>
              <a:buClr>
                <a:schemeClr val="accent5"/>
              </a:buClr>
              <a:buSzPts val="3600"/>
              <a:buNone/>
              <a:defRPr b="1" sz="3600">
                <a:solidFill>
                  <a:schemeClr val="accent5"/>
                </a:solidFill>
              </a:defRPr>
            </a:lvl8pPr>
            <a:lvl9pPr lvl="8">
              <a:spcBef>
                <a:spcPts val="0"/>
              </a:spcBef>
              <a:spcAft>
                <a:spcPts val="0"/>
              </a:spcAft>
              <a:buClr>
                <a:schemeClr val="accent5"/>
              </a:buClr>
              <a:buSzPts val="3600"/>
              <a:buNone/>
              <a:defRPr b="1" sz="3600">
                <a:solidFill>
                  <a:schemeClr val="accent5"/>
                </a:solidFill>
              </a:defRPr>
            </a:lvl9pPr>
          </a:lstStyle>
          <a:p/>
        </p:txBody>
      </p:sp>
      <p:sp>
        <p:nvSpPr>
          <p:cNvPr id="194" name="Google Shape;194;p16"/>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Text with Image">
  <p:cSld name="CUSTOM_27">
    <p:bg>
      <p:bgPr>
        <a:solidFill>
          <a:schemeClr val="accent4"/>
        </a:solidFill>
      </p:bgPr>
    </p:bg>
    <p:spTree>
      <p:nvGrpSpPr>
        <p:cNvPr id="195" name="Shape 195"/>
        <p:cNvGrpSpPr/>
        <p:nvPr/>
      </p:nvGrpSpPr>
      <p:grpSpPr>
        <a:xfrm>
          <a:off x="0" y="0"/>
          <a:ext cx="0" cy="0"/>
          <a:chOff x="0" y="0"/>
          <a:chExt cx="0" cy="0"/>
        </a:xfrm>
      </p:grpSpPr>
      <p:sp>
        <p:nvSpPr>
          <p:cNvPr id="196" name="Google Shape;196;p17"/>
          <p:cNvSpPr/>
          <p:nvPr/>
        </p:nvSpPr>
        <p:spPr>
          <a:xfrm>
            <a:off x="47879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17"/>
          <p:cNvSpPr/>
          <p:nvPr/>
        </p:nvSpPr>
        <p:spPr>
          <a:xfrm>
            <a:off x="-27850" y="0"/>
            <a:ext cx="48273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17"/>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17"/>
          <p:cNvSpPr/>
          <p:nvPr/>
        </p:nvSpPr>
        <p:spPr>
          <a:xfrm>
            <a:off x="5074088" y="371513"/>
            <a:ext cx="3752100" cy="430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0" name="Google Shape;200;p17" title="Icons_Artboard 26.png"/>
          <p:cNvPicPr preferRelativeResize="0"/>
          <p:nvPr/>
        </p:nvPicPr>
        <p:blipFill>
          <a:blip r:embed="rId2">
            <a:alphaModFix/>
          </a:blip>
          <a:stretch>
            <a:fillRect/>
          </a:stretch>
        </p:blipFill>
        <p:spPr>
          <a:xfrm>
            <a:off x="4203638" y="4066075"/>
            <a:ext cx="1283323" cy="1282701"/>
          </a:xfrm>
          <a:prstGeom prst="rect">
            <a:avLst/>
          </a:prstGeom>
          <a:noFill/>
          <a:ln>
            <a:noFill/>
          </a:ln>
        </p:spPr>
      </p:pic>
      <p:pic>
        <p:nvPicPr>
          <p:cNvPr id="201" name="Google Shape;201;p17" title="Icons_Artboard 24.png"/>
          <p:cNvPicPr preferRelativeResize="0"/>
          <p:nvPr/>
        </p:nvPicPr>
        <p:blipFill>
          <a:blip r:embed="rId3">
            <a:alphaModFix/>
          </a:blip>
          <a:stretch>
            <a:fillRect/>
          </a:stretch>
        </p:blipFill>
        <p:spPr>
          <a:xfrm>
            <a:off x="4170413" y="3802239"/>
            <a:ext cx="663552" cy="663223"/>
          </a:xfrm>
          <a:prstGeom prst="rect">
            <a:avLst/>
          </a:prstGeom>
          <a:noFill/>
          <a:ln>
            <a:noFill/>
          </a:ln>
        </p:spPr>
      </p:pic>
      <p:sp>
        <p:nvSpPr>
          <p:cNvPr id="202" name="Google Shape;202;p1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203" name="Google Shape;203;p17"/>
          <p:cNvSpPr/>
          <p:nvPr>
            <p:ph idx="2" type="pic"/>
          </p:nvPr>
        </p:nvSpPr>
        <p:spPr>
          <a:xfrm>
            <a:off x="5356550" y="718775"/>
            <a:ext cx="3187200" cy="3612300"/>
          </a:xfrm>
          <a:prstGeom prst="rect">
            <a:avLst/>
          </a:prstGeom>
          <a:noFill/>
          <a:ln>
            <a:noFill/>
          </a:ln>
        </p:spPr>
      </p:sp>
      <p:sp>
        <p:nvSpPr>
          <p:cNvPr id="204" name="Google Shape;204;p17"/>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5" name="Google Shape;205;p17"/>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ext with Timer">
  <p:cSld name="CUSTOM_40">
    <p:bg>
      <p:bgPr>
        <a:solidFill>
          <a:schemeClr val="lt1"/>
        </a:solidFill>
      </p:bgPr>
    </p:bg>
    <p:spTree>
      <p:nvGrpSpPr>
        <p:cNvPr id="206" name="Shape 206"/>
        <p:cNvGrpSpPr/>
        <p:nvPr/>
      </p:nvGrpSpPr>
      <p:grpSpPr>
        <a:xfrm>
          <a:off x="0" y="0"/>
          <a:ext cx="0" cy="0"/>
          <a:chOff x="0" y="0"/>
          <a:chExt cx="0" cy="0"/>
        </a:xfrm>
      </p:grpSpPr>
      <p:pic>
        <p:nvPicPr>
          <p:cNvPr id="207" name="Google Shape;207;p18" title="Icons_Artboard 64.png"/>
          <p:cNvPicPr preferRelativeResize="0"/>
          <p:nvPr/>
        </p:nvPicPr>
        <p:blipFill>
          <a:blip r:embed="rId2">
            <a:alphaModFix/>
          </a:blip>
          <a:stretch>
            <a:fillRect/>
          </a:stretch>
        </p:blipFill>
        <p:spPr>
          <a:xfrm>
            <a:off x="4061985" y="-53475"/>
            <a:ext cx="2951324" cy="2952750"/>
          </a:xfrm>
          <a:prstGeom prst="rect">
            <a:avLst/>
          </a:prstGeom>
          <a:noFill/>
          <a:ln>
            <a:noFill/>
          </a:ln>
        </p:spPr>
      </p:pic>
      <p:sp>
        <p:nvSpPr>
          <p:cNvPr id="208" name="Google Shape;208;p18"/>
          <p:cNvSpPr/>
          <p:nvPr/>
        </p:nvSpPr>
        <p:spPr>
          <a:xfrm rot="-5400000">
            <a:off x="7763290" y="2168047"/>
            <a:ext cx="1098900" cy="1068300"/>
          </a:xfrm>
          <a:prstGeom prst="rtTriangle">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18"/>
          <p:cNvSpPr/>
          <p:nvPr/>
        </p:nvSpPr>
        <p:spPr>
          <a:xfrm rot="-5400000">
            <a:off x="8482548" y="1434212"/>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18"/>
          <p:cNvSpPr/>
          <p:nvPr/>
        </p:nvSpPr>
        <p:spPr>
          <a:xfrm rot="10800000">
            <a:off x="6556100" y="77475"/>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18"/>
          <p:cNvSpPr/>
          <p:nvPr/>
        </p:nvSpPr>
        <p:spPr>
          <a:xfrm rot="10800000">
            <a:off x="6556100" y="903750"/>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18"/>
          <p:cNvSpPr/>
          <p:nvPr/>
        </p:nvSpPr>
        <p:spPr>
          <a:xfrm>
            <a:off x="5724639" y="3359150"/>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18"/>
          <p:cNvSpPr/>
          <p:nvPr/>
        </p:nvSpPr>
        <p:spPr>
          <a:xfrm>
            <a:off x="6458474" y="4078409"/>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18"/>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5" name="Google Shape;215;p18" title="Icons_Artboard 64.png"/>
          <p:cNvPicPr preferRelativeResize="0"/>
          <p:nvPr/>
        </p:nvPicPr>
        <p:blipFill>
          <a:blip r:embed="rId2">
            <a:alphaModFix/>
          </a:blip>
          <a:stretch>
            <a:fillRect/>
          </a:stretch>
        </p:blipFill>
        <p:spPr>
          <a:xfrm>
            <a:off x="7271148" y="2270675"/>
            <a:ext cx="2951324" cy="2952750"/>
          </a:xfrm>
          <a:prstGeom prst="rect">
            <a:avLst/>
          </a:prstGeom>
          <a:noFill/>
          <a:ln>
            <a:noFill/>
          </a:ln>
        </p:spPr>
      </p:pic>
      <p:sp>
        <p:nvSpPr>
          <p:cNvPr id="216" name="Google Shape;216;p18"/>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7" name="Google Shape;217;p18"/>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18" name="Google Shape;218;p18"/>
          <p:cNvSpPr/>
          <p:nvPr>
            <p:ph idx="2" type="pic"/>
          </p:nvPr>
        </p:nvSpPr>
        <p:spPr>
          <a:xfrm>
            <a:off x="6024575" y="1770075"/>
            <a:ext cx="2822400" cy="1640700"/>
          </a:xfrm>
          <a:prstGeom prst="rect">
            <a:avLst/>
          </a:prstGeom>
          <a:noFill/>
          <a:ln cap="flat" cmpd="sng" w="38100">
            <a:solidFill>
              <a:srgbClr val="007052"/>
            </a:solidFill>
            <a:prstDash val="solid"/>
            <a:round/>
            <a:headEnd len="sm" w="sm" type="none"/>
            <a:tailEnd len="sm" w="sm" type="none"/>
          </a:ln>
        </p:spPr>
      </p:sp>
      <p:sp>
        <p:nvSpPr>
          <p:cNvPr id="219" name="Google Shape;219;p1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Text with Timer">
  <p:cSld name="CUSTOM_41">
    <p:bg>
      <p:bgPr>
        <a:solidFill>
          <a:schemeClr val="accent4"/>
        </a:solidFill>
      </p:bgPr>
    </p:bg>
    <p:spTree>
      <p:nvGrpSpPr>
        <p:cNvPr id="220" name="Shape 220"/>
        <p:cNvGrpSpPr/>
        <p:nvPr/>
      </p:nvGrpSpPr>
      <p:grpSpPr>
        <a:xfrm>
          <a:off x="0" y="0"/>
          <a:ext cx="0" cy="0"/>
          <a:chOff x="0" y="0"/>
          <a:chExt cx="0" cy="0"/>
        </a:xfrm>
      </p:grpSpPr>
      <p:sp>
        <p:nvSpPr>
          <p:cNvPr id="221" name="Google Shape;221;p19"/>
          <p:cNvSpPr/>
          <p:nvPr/>
        </p:nvSpPr>
        <p:spPr>
          <a:xfrm>
            <a:off x="6278263" y="4015225"/>
            <a:ext cx="1422600" cy="1689600"/>
          </a:xfrm>
          <a:prstGeom prst="round1Rect">
            <a:avLst>
              <a:gd fmla="val 50000" name="adj"/>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2" name="Google Shape;222;p19"/>
          <p:cNvSpPr/>
          <p:nvPr/>
        </p:nvSpPr>
        <p:spPr>
          <a:xfrm>
            <a:off x="8166863" y="2808975"/>
            <a:ext cx="1422600" cy="1422600"/>
          </a:xfrm>
          <a:prstGeom prst="flowChartConnector">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19"/>
          <p:cNvSpPr/>
          <p:nvPr/>
        </p:nvSpPr>
        <p:spPr>
          <a:xfrm>
            <a:off x="5440713" y="-156362"/>
            <a:ext cx="1422675" cy="1689700"/>
          </a:xfrm>
          <a:prstGeom prst="flowChartCollate">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19"/>
          <p:cNvSpPr/>
          <p:nvPr/>
        </p:nvSpPr>
        <p:spPr>
          <a:xfrm rot="-5400000">
            <a:off x="7763290" y="2168047"/>
            <a:ext cx="1098900" cy="1068300"/>
          </a:xfrm>
          <a:prstGeom prst="rtTriangle">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5" name="Google Shape;225;p19"/>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6" name="Google Shape;226;p19"/>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7" name="Google Shape;227;p19"/>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228" name="Google Shape;228;p19"/>
          <p:cNvSpPr/>
          <p:nvPr>
            <p:ph idx="2" type="pic"/>
          </p:nvPr>
        </p:nvSpPr>
        <p:spPr>
          <a:xfrm>
            <a:off x="6056325" y="1793875"/>
            <a:ext cx="2790600" cy="1547700"/>
          </a:xfrm>
          <a:prstGeom prst="rect">
            <a:avLst/>
          </a:prstGeom>
          <a:noFill/>
          <a:ln>
            <a:noFill/>
          </a:ln>
        </p:spPr>
      </p:sp>
      <p:sp>
        <p:nvSpPr>
          <p:cNvPr id="229" name="Google Shape;229;p1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Text">
  <p:cSld name="CUSTOM_5">
    <p:bg>
      <p:bgPr>
        <a:solidFill>
          <a:schemeClr val="accent6"/>
        </a:solidFill>
      </p:bgPr>
    </p:bg>
    <p:spTree>
      <p:nvGrpSpPr>
        <p:cNvPr id="230" name="Shape 230"/>
        <p:cNvGrpSpPr/>
        <p:nvPr/>
      </p:nvGrpSpPr>
      <p:grpSpPr>
        <a:xfrm>
          <a:off x="0" y="0"/>
          <a:ext cx="0" cy="0"/>
          <a:chOff x="0" y="0"/>
          <a:chExt cx="0" cy="0"/>
        </a:xfrm>
      </p:grpSpPr>
      <p:pic>
        <p:nvPicPr>
          <p:cNvPr id="231" name="Google Shape;231;p20" title="Icons_Artboard 6.png"/>
          <p:cNvPicPr preferRelativeResize="0"/>
          <p:nvPr/>
        </p:nvPicPr>
        <p:blipFill>
          <a:blip r:embed="rId2">
            <a:alphaModFix/>
          </a:blip>
          <a:stretch>
            <a:fillRect/>
          </a:stretch>
        </p:blipFill>
        <p:spPr>
          <a:xfrm>
            <a:off x="6969824" y="4375568"/>
            <a:ext cx="1838351" cy="1837495"/>
          </a:xfrm>
          <a:prstGeom prst="rect">
            <a:avLst/>
          </a:prstGeom>
          <a:noFill/>
          <a:ln>
            <a:noFill/>
          </a:ln>
        </p:spPr>
      </p:pic>
      <p:pic>
        <p:nvPicPr>
          <p:cNvPr id="232" name="Google Shape;232;p20" title="Icons_Artboard 6.png"/>
          <p:cNvPicPr preferRelativeResize="0"/>
          <p:nvPr/>
        </p:nvPicPr>
        <p:blipFill>
          <a:blip r:embed="rId2">
            <a:alphaModFix/>
          </a:blip>
          <a:stretch>
            <a:fillRect/>
          </a:stretch>
        </p:blipFill>
        <p:spPr>
          <a:xfrm>
            <a:off x="6932525" y="-872075"/>
            <a:ext cx="1912940" cy="1912052"/>
          </a:xfrm>
          <a:prstGeom prst="rect">
            <a:avLst/>
          </a:prstGeom>
          <a:noFill/>
          <a:ln>
            <a:noFill/>
          </a:ln>
        </p:spPr>
      </p:pic>
      <p:pic>
        <p:nvPicPr>
          <p:cNvPr id="233" name="Google Shape;233;p20" title="Icons_Artboard 6.png"/>
          <p:cNvPicPr preferRelativeResize="0"/>
          <p:nvPr/>
        </p:nvPicPr>
        <p:blipFill>
          <a:blip r:embed="rId2">
            <a:alphaModFix/>
          </a:blip>
          <a:stretch>
            <a:fillRect/>
          </a:stretch>
        </p:blipFill>
        <p:spPr>
          <a:xfrm rot="339345">
            <a:off x="-753329" y="4080215"/>
            <a:ext cx="1912949" cy="1912061"/>
          </a:xfrm>
          <a:prstGeom prst="rect">
            <a:avLst/>
          </a:prstGeom>
          <a:noFill/>
          <a:ln>
            <a:noFill/>
          </a:ln>
        </p:spPr>
      </p:pic>
      <p:sp>
        <p:nvSpPr>
          <p:cNvPr id="234" name="Google Shape;234;p20"/>
          <p:cNvSpPr txBox="1"/>
          <p:nvPr>
            <p:ph type="ctrTitle"/>
          </p:nvPr>
        </p:nvSpPr>
        <p:spPr>
          <a:xfrm>
            <a:off x="207600" y="421650"/>
            <a:ext cx="85245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3600"/>
              <a:buNone/>
              <a:defRPr b="1">
                <a:solidFill>
                  <a:schemeClr val="accent2"/>
                </a:solidFill>
              </a:defRPr>
            </a:lvl1pPr>
            <a:lvl2pPr lvl="1">
              <a:spcBef>
                <a:spcPts val="0"/>
              </a:spcBef>
              <a:spcAft>
                <a:spcPts val="0"/>
              </a:spcAft>
              <a:buClr>
                <a:schemeClr val="accent2"/>
              </a:buClr>
              <a:buSzPts val="3200"/>
              <a:buNone/>
              <a:defRPr b="1" sz="3200">
                <a:solidFill>
                  <a:schemeClr val="accent2"/>
                </a:solidFill>
              </a:defRPr>
            </a:lvl2pPr>
            <a:lvl3pPr lvl="2">
              <a:spcBef>
                <a:spcPts val="0"/>
              </a:spcBef>
              <a:spcAft>
                <a:spcPts val="0"/>
              </a:spcAft>
              <a:buClr>
                <a:schemeClr val="accent2"/>
              </a:buClr>
              <a:buSzPts val="3200"/>
              <a:buNone/>
              <a:defRPr b="1" sz="3200">
                <a:solidFill>
                  <a:schemeClr val="accent2"/>
                </a:solidFill>
              </a:defRPr>
            </a:lvl3pPr>
            <a:lvl4pPr lvl="3">
              <a:spcBef>
                <a:spcPts val="0"/>
              </a:spcBef>
              <a:spcAft>
                <a:spcPts val="0"/>
              </a:spcAft>
              <a:buClr>
                <a:schemeClr val="accent2"/>
              </a:buClr>
              <a:buSzPts val="3200"/>
              <a:buNone/>
              <a:defRPr b="1" sz="3200">
                <a:solidFill>
                  <a:schemeClr val="accent2"/>
                </a:solidFill>
              </a:defRPr>
            </a:lvl4pPr>
            <a:lvl5pPr lvl="4">
              <a:spcBef>
                <a:spcPts val="0"/>
              </a:spcBef>
              <a:spcAft>
                <a:spcPts val="0"/>
              </a:spcAft>
              <a:buClr>
                <a:schemeClr val="accent2"/>
              </a:buClr>
              <a:buSzPts val="3200"/>
              <a:buNone/>
              <a:defRPr b="1" sz="3200">
                <a:solidFill>
                  <a:schemeClr val="accent2"/>
                </a:solidFill>
              </a:defRPr>
            </a:lvl5pPr>
            <a:lvl6pPr lvl="5">
              <a:spcBef>
                <a:spcPts val="0"/>
              </a:spcBef>
              <a:spcAft>
                <a:spcPts val="0"/>
              </a:spcAft>
              <a:buClr>
                <a:schemeClr val="accent2"/>
              </a:buClr>
              <a:buSzPts val="3200"/>
              <a:buNone/>
              <a:defRPr b="1" sz="3200">
                <a:solidFill>
                  <a:schemeClr val="accent2"/>
                </a:solidFill>
              </a:defRPr>
            </a:lvl6pPr>
            <a:lvl7pPr lvl="6">
              <a:spcBef>
                <a:spcPts val="0"/>
              </a:spcBef>
              <a:spcAft>
                <a:spcPts val="0"/>
              </a:spcAft>
              <a:buClr>
                <a:schemeClr val="accent2"/>
              </a:buClr>
              <a:buSzPts val="3200"/>
              <a:buNone/>
              <a:defRPr b="1" sz="3200">
                <a:solidFill>
                  <a:schemeClr val="accent2"/>
                </a:solidFill>
              </a:defRPr>
            </a:lvl7pPr>
            <a:lvl8pPr lvl="7">
              <a:spcBef>
                <a:spcPts val="0"/>
              </a:spcBef>
              <a:spcAft>
                <a:spcPts val="0"/>
              </a:spcAft>
              <a:buClr>
                <a:schemeClr val="accent2"/>
              </a:buClr>
              <a:buSzPts val="3200"/>
              <a:buNone/>
              <a:defRPr b="1" sz="3200">
                <a:solidFill>
                  <a:schemeClr val="accent2"/>
                </a:solidFill>
              </a:defRPr>
            </a:lvl8pPr>
            <a:lvl9pPr lvl="8">
              <a:spcBef>
                <a:spcPts val="0"/>
              </a:spcBef>
              <a:spcAft>
                <a:spcPts val="0"/>
              </a:spcAft>
              <a:buClr>
                <a:schemeClr val="accent2"/>
              </a:buClr>
              <a:buSzPts val="3200"/>
              <a:buNone/>
              <a:defRPr b="1" sz="3200">
                <a:solidFill>
                  <a:schemeClr val="accent2"/>
                </a:solidFill>
              </a:defRPr>
            </a:lvl9pPr>
          </a:lstStyle>
          <a:p/>
        </p:txBody>
      </p:sp>
      <p:sp>
        <p:nvSpPr>
          <p:cNvPr id="235" name="Google Shape;235;p20"/>
          <p:cNvSpPr txBox="1"/>
          <p:nvPr>
            <p:ph idx="1" type="body"/>
          </p:nvPr>
        </p:nvSpPr>
        <p:spPr>
          <a:xfrm>
            <a:off x="207600" y="1297525"/>
            <a:ext cx="8524500" cy="33657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236" name="Google Shape;236;p2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p:cSld name="CUSTOM_18">
    <p:bg>
      <p:bgPr>
        <a:solidFill>
          <a:schemeClr val="lt1"/>
        </a:solidFill>
      </p:bgPr>
    </p:bg>
    <p:spTree>
      <p:nvGrpSpPr>
        <p:cNvPr id="24" name="Shape 24"/>
        <p:cNvGrpSpPr/>
        <p:nvPr/>
      </p:nvGrpSpPr>
      <p:grpSpPr>
        <a:xfrm>
          <a:off x="0" y="0"/>
          <a:ext cx="0" cy="0"/>
          <a:chOff x="0" y="0"/>
          <a:chExt cx="0" cy="0"/>
        </a:xfrm>
      </p:grpSpPr>
      <p:sp>
        <p:nvSpPr>
          <p:cNvPr id="25" name="Google Shape;25;p3"/>
          <p:cNvSpPr/>
          <p:nvPr/>
        </p:nvSpPr>
        <p:spPr>
          <a:xfrm flipH="1" rot="10800000">
            <a:off x="-26050" y="1179500"/>
            <a:ext cx="7259400" cy="3095700"/>
          </a:xfrm>
          <a:prstGeom prst="round1Rect">
            <a:avLst>
              <a:gd fmla="val 50000" name="adj"/>
            </a:avLst>
          </a:prstGeom>
          <a:solidFill>
            <a:srgbClr val="F7F5EB"/>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 name="Google Shape;26;p3"/>
          <p:cNvSpPr/>
          <p:nvPr/>
        </p:nvSpPr>
        <p:spPr>
          <a:xfrm flipH="1" rot="10800000">
            <a:off x="0" y="0"/>
            <a:ext cx="7249500" cy="3285000"/>
          </a:xfrm>
          <a:prstGeom prst="round1Rect">
            <a:avLst>
              <a:gd fmla="val 50000" name="adj"/>
            </a:avLst>
          </a:prstGeom>
          <a:solidFill>
            <a:srgbClr val="A5B0FE"/>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 name="Google Shape;27;p3"/>
          <p:cNvSpPr/>
          <p:nvPr/>
        </p:nvSpPr>
        <p:spPr>
          <a:xfrm flipH="1" rot="10800000">
            <a:off x="0" y="-60500"/>
            <a:ext cx="7227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 name="Google Shape;28;p3"/>
          <p:cNvSpPr/>
          <p:nvPr/>
        </p:nvSpPr>
        <p:spPr>
          <a:xfrm>
            <a:off x="6695075" y="1066495"/>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 name="Google Shape;29;p3"/>
          <p:cNvPicPr preferRelativeResize="0"/>
          <p:nvPr/>
        </p:nvPicPr>
        <p:blipFill>
          <a:blip r:embed="rId2">
            <a:alphaModFix/>
          </a:blip>
          <a:stretch>
            <a:fillRect/>
          </a:stretch>
        </p:blipFill>
        <p:spPr>
          <a:xfrm rot="442601">
            <a:off x="7273767" y="1440099"/>
            <a:ext cx="1965420" cy="1965400"/>
          </a:xfrm>
          <a:prstGeom prst="rect">
            <a:avLst/>
          </a:prstGeom>
          <a:noFill/>
          <a:ln>
            <a:noFill/>
          </a:ln>
        </p:spPr>
      </p:pic>
      <p:pic>
        <p:nvPicPr>
          <p:cNvPr id="30" name="Google Shape;30;p3"/>
          <p:cNvPicPr preferRelativeResize="0"/>
          <p:nvPr/>
        </p:nvPicPr>
        <p:blipFill>
          <a:blip r:embed="rId3">
            <a:alphaModFix/>
          </a:blip>
          <a:stretch>
            <a:fillRect/>
          </a:stretch>
        </p:blipFill>
        <p:spPr>
          <a:xfrm rot="-929333">
            <a:off x="6312322" y="2592033"/>
            <a:ext cx="2318876" cy="2318849"/>
          </a:xfrm>
          <a:prstGeom prst="rect">
            <a:avLst/>
          </a:prstGeom>
          <a:noFill/>
          <a:ln>
            <a:noFill/>
          </a:ln>
        </p:spPr>
      </p:pic>
      <p:pic>
        <p:nvPicPr>
          <p:cNvPr id="31" name="Google Shape;31;p3"/>
          <p:cNvPicPr preferRelativeResize="0"/>
          <p:nvPr/>
        </p:nvPicPr>
        <p:blipFill rotWithShape="1">
          <a:blip r:embed="rId4">
            <a:alphaModFix/>
          </a:blip>
          <a:srcRect b="71727" l="17690" r="59782" t="5223"/>
          <a:stretch/>
        </p:blipFill>
        <p:spPr>
          <a:xfrm>
            <a:off x="6940350" y="2194870"/>
            <a:ext cx="445527" cy="455849"/>
          </a:xfrm>
          <a:prstGeom prst="rect">
            <a:avLst/>
          </a:prstGeom>
          <a:noFill/>
          <a:ln>
            <a:noFill/>
          </a:ln>
        </p:spPr>
      </p:pic>
      <p:pic>
        <p:nvPicPr>
          <p:cNvPr id="32" name="Google Shape;32;p3"/>
          <p:cNvPicPr preferRelativeResize="0"/>
          <p:nvPr/>
        </p:nvPicPr>
        <p:blipFill rotWithShape="1">
          <a:blip r:embed="rId4">
            <a:alphaModFix/>
          </a:blip>
          <a:srcRect b="71727" l="17690" r="59782" t="5223"/>
          <a:stretch/>
        </p:blipFill>
        <p:spPr>
          <a:xfrm>
            <a:off x="8225025" y="3445383"/>
            <a:ext cx="445527" cy="455849"/>
          </a:xfrm>
          <a:prstGeom prst="rect">
            <a:avLst/>
          </a:prstGeom>
          <a:noFill/>
          <a:ln>
            <a:noFill/>
          </a:ln>
        </p:spPr>
      </p:pic>
      <p:pic>
        <p:nvPicPr>
          <p:cNvPr id="33" name="Google Shape;33;p3"/>
          <p:cNvPicPr preferRelativeResize="0"/>
          <p:nvPr/>
        </p:nvPicPr>
        <p:blipFill rotWithShape="1">
          <a:blip r:embed="rId4">
            <a:alphaModFix/>
          </a:blip>
          <a:srcRect b="71727" l="17690" r="59782" t="5223"/>
          <a:stretch/>
        </p:blipFill>
        <p:spPr>
          <a:xfrm>
            <a:off x="8312487" y="1066508"/>
            <a:ext cx="445527" cy="455849"/>
          </a:xfrm>
          <a:prstGeom prst="rect">
            <a:avLst/>
          </a:prstGeom>
          <a:noFill/>
          <a:ln>
            <a:noFill/>
          </a:ln>
        </p:spPr>
      </p:pic>
      <p:pic>
        <p:nvPicPr>
          <p:cNvPr id="34" name="Google Shape;34;p3"/>
          <p:cNvPicPr preferRelativeResize="0"/>
          <p:nvPr/>
        </p:nvPicPr>
        <p:blipFill rotWithShape="1">
          <a:blip r:embed="rId4">
            <a:alphaModFix/>
          </a:blip>
          <a:srcRect b="71727" l="17690" r="59782" t="5223"/>
          <a:stretch/>
        </p:blipFill>
        <p:spPr>
          <a:xfrm>
            <a:off x="8033712" y="610658"/>
            <a:ext cx="445527" cy="455849"/>
          </a:xfrm>
          <a:prstGeom prst="rect">
            <a:avLst/>
          </a:prstGeom>
          <a:noFill/>
          <a:ln>
            <a:noFill/>
          </a:ln>
        </p:spPr>
      </p:pic>
      <p:pic>
        <p:nvPicPr>
          <p:cNvPr id="35" name="Google Shape;35;p3"/>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36" name="Google Shape;36;p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37" name="Google Shape;37;p3"/>
          <p:cNvSpPr txBox="1"/>
          <p:nvPr>
            <p:ph type="title"/>
          </p:nvPr>
        </p:nvSpPr>
        <p:spPr>
          <a:xfrm>
            <a:off x="339100" y="173000"/>
            <a:ext cx="61386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 type="subTitle"/>
          </p:nvPr>
        </p:nvSpPr>
        <p:spPr>
          <a:xfrm>
            <a:off x="275550" y="2445650"/>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 name="Google Shape;39;p3"/>
          <p:cNvSpPr txBox="1"/>
          <p:nvPr>
            <p:ph idx="2" type="subTitle"/>
          </p:nvPr>
        </p:nvSpPr>
        <p:spPr>
          <a:xfrm>
            <a:off x="275550" y="3417579"/>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ext">
  <p:cSld name="CUSTOM_26">
    <p:bg>
      <p:bgPr>
        <a:solidFill>
          <a:schemeClr val="lt1"/>
        </a:solidFill>
      </p:bgPr>
    </p:bg>
    <p:spTree>
      <p:nvGrpSpPr>
        <p:cNvPr id="237" name="Shape 237"/>
        <p:cNvGrpSpPr/>
        <p:nvPr/>
      </p:nvGrpSpPr>
      <p:grpSpPr>
        <a:xfrm>
          <a:off x="0" y="0"/>
          <a:ext cx="0" cy="0"/>
          <a:chOff x="0" y="0"/>
          <a:chExt cx="0" cy="0"/>
        </a:xfrm>
      </p:grpSpPr>
      <p:sp>
        <p:nvSpPr>
          <p:cNvPr id="238" name="Google Shape;238;p21"/>
          <p:cNvSpPr/>
          <p:nvPr/>
        </p:nvSpPr>
        <p:spPr>
          <a:xfrm flipH="1">
            <a:off x="926400" y="765550"/>
            <a:ext cx="8217600" cy="4149000"/>
          </a:xfrm>
          <a:prstGeom prst="round1Rect">
            <a:avLst>
              <a:gd fmla="val 16803" name="adj"/>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1"/>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0" name="Google Shape;240;p21"/>
          <p:cNvSpPr/>
          <p:nvPr/>
        </p:nvSpPr>
        <p:spPr>
          <a:xfrm flipH="1" rot="10800000">
            <a:off x="-27850" y="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1"/>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2" name="Google Shape;242;p21"/>
          <p:cNvSpPr txBox="1"/>
          <p:nvPr>
            <p:ph idx="1" type="body"/>
          </p:nvPr>
        </p:nvSpPr>
        <p:spPr>
          <a:xfrm>
            <a:off x="219800" y="1250950"/>
            <a:ext cx="8676600" cy="36300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
        <p:nvSpPr>
          <p:cNvPr id="243" name="Google Shape;243;p2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ext">
  <p:cSld name="CUSTOM_37">
    <p:bg>
      <p:bgPr>
        <a:solidFill>
          <a:schemeClr val="lt1"/>
        </a:solidFill>
      </p:bgPr>
    </p:bg>
    <p:spTree>
      <p:nvGrpSpPr>
        <p:cNvPr id="244" name="Shape 244"/>
        <p:cNvGrpSpPr/>
        <p:nvPr/>
      </p:nvGrpSpPr>
      <p:grpSpPr>
        <a:xfrm>
          <a:off x="0" y="0"/>
          <a:ext cx="0" cy="0"/>
          <a:chOff x="0" y="0"/>
          <a:chExt cx="0" cy="0"/>
        </a:xfrm>
      </p:grpSpPr>
      <p:sp>
        <p:nvSpPr>
          <p:cNvPr id="245" name="Google Shape;245;p22"/>
          <p:cNvSpPr/>
          <p:nvPr/>
        </p:nvSpPr>
        <p:spPr>
          <a:xfrm flipH="1">
            <a:off x="926400" y="765550"/>
            <a:ext cx="8217600" cy="4149000"/>
          </a:xfrm>
          <a:prstGeom prst="round1Rect">
            <a:avLst>
              <a:gd fmla="val 16803"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6" name="Google Shape;246;p22"/>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7" name="Google Shape;247;p22"/>
          <p:cNvSpPr/>
          <p:nvPr/>
        </p:nvSpPr>
        <p:spPr>
          <a:xfrm flipH="1" rot="10800000">
            <a:off x="-27850" y="0"/>
            <a:ext cx="9171900" cy="8691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22"/>
          <p:cNvSpPr/>
          <p:nvPr/>
        </p:nvSpPr>
        <p:spPr>
          <a:xfrm>
            <a:off x="-27850" y="4178100"/>
            <a:ext cx="7899000" cy="9654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9" name="Google Shape;249;p22"/>
          <p:cNvPicPr preferRelativeResize="0"/>
          <p:nvPr/>
        </p:nvPicPr>
        <p:blipFill>
          <a:blip r:embed="rId2">
            <a:alphaModFix/>
          </a:blip>
          <a:stretch>
            <a:fillRect/>
          </a:stretch>
        </p:blipFill>
        <p:spPr>
          <a:xfrm>
            <a:off x="6733678" y="3912069"/>
            <a:ext cx="1061576" cy="1061576"/>
          </a:xfrm>
          <a:prstGeom prst="rect">
            <a:avLst/>
          </a:prstGeom>
          <a:noFill/>
          <a:ln>
            <a:noFill/>
          </a:ln>
        </p:spPr>
      </p:pic>
      <p:sp>
        <p:nvSpPr>
          <p:cNvPr id="250" name="Google Shape;250;p2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251" name="Google Shape;251;p22"/>
          <p:cNvSpPr txBox="1"/>
          <p:nvPr>
            <p:ph type="title"/>
          </p:nvPr>
        </p:nvSpPr>
        <p:spPr>
          <a:xfrm>
            <a:off x="174625" y="79375"/>
            <a:ext cx="8140500" cy="7302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2" name="Google Shape;252;p22"/>
          <p:cNvSpPr txBox="1"/>
          <p:nvPr>
            <p:ph idx="1" type="subTitle"/>
          </p:nvPr>
        </p:nvSpPr>
        <p:spPr>
          <a:xfrm>
            <a:off x="166700" y="4276725"/>
            <a:ext cx="6802500" cy="7848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53" name="Google Shape;253;p22"/>
          <p:cNvSpPr txBox="1"/>
          <p:nvPr>
            <p:ph idx="2" type="body"/>
          </p:nvPr>
        </p:nvSpPr>
        <p:spPr>
          <a:xfrm>
            <a:off x="222250" y="1238250"/>
            <a:ext cx="8676600" cy="25797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p:cSld name="CUSTOM_6">
    <p:bg>
      <p:bgPr>
        <a:solidFill>
          <a:schemeClr val="accent4"/>
        </a:solidFill>
      </p:bgPr>
    </p:bg>
    <p:spTree>
      <p:nvGrpSpPr>
        <p:cNvPr id="254" name="Shape 254"/>
        <p:cNvGrpSpPr/>
        <p:nvPr/>
      </p:nvGrpSpPr>
      <p:grpSpPr>
        <a:xfrm>
          <a:off x="0" y="0"/>
          <a:ext cx="0" cy="0"/>
          <a:chOff x="0" y="0"/>
          <a:chExt cx="0" cy="0"/>
        </a:xfrm>
      </p:grpSpPr>
      <p:sp>
        <p:nvSpPr>
          <p:cNvPr id="255" name="Google Shape;255;p23"/>
          <p:cNvSpPr/>
          <p:nvPr/>
        </p:nvSpPr>
        <p:spPr>
          <a:xfrm flipH="1">
            <a:off x="926400" y="765550"/>
            <a:ext cx="8217600" cy="4149000"/>
          </a:xfrm>
          <a:prstGeom prst="round1Rect">
            <a:avLst>
              <a:gd fmla="val 16803" name="adj"/>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3"/>
          <p:cNvSpPr/>
          <p:nvPr/>
        </p:nvSpPr>
        <p:spPr>
          <a:xfrm flipH="1" rot="10800000">
            <a:off x="-27850" y="0"/>
            <a:ext cx="9171900" cy="869100"/>
          </a:xfrm>
          <a:prstGeom prst="round1Rect">
            <a:avLst>
              <a:gd fmla="val 50000" name="adj"/>
            </a:avLst>
          </a:prstGeom>
          <a:solidFill>
            <a:srgbClr val="E3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7" name="Google Shape;257;p23"/>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23"/>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259" name="Google Shape;259;p23"/>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3200"/>
              <a:buNone/>
              <a:defRPr b="1" sz="3200">
                <a:solidFill>
                  <a:schemeClr val="accent5"/>
                </a:solidFill>
              </a:defRPr>
            </a:lvl1pPr>
            <a:lvl2pPr lvl="1">
              <a:spcBef>
                <a:spcPts val="0"/>
              </a:spcBef>
              <a:spcAft>
                <a:spcPts val="0"/>
              </a:spcAft>
              <a:buClr>
                <a:schemeClr val="accent5"/>
              </a:buClr>
              <a:buSzPts val="3200"/>
              <a:buNone/>
              <a:defRPr b="1" sz="3200">
                <a:solidFill>
                  <a:schemeClr val="accent5"/>
                </a:solidFill>
              </a:defRPr>
            </a:lvl2pPr>
            <a:lvl3pPr lvl="2">
              <a:spcBef>
                <a:spcPts val="0"/>
              </a:spcBef>
              <a:spcAft>
                <a:spcPts val="0"/>
              </a:spcAft>
              <a:buClr>
                <a:schemeClr val="accent5"/>
              </a:buClr>
              <a:buSzPts val="3200"/>
              <a:buNone/>
              <a:defRPr b="1" sz="3200">
                <a:solidFill>
                  <a:schemeClr val="accent5"/>
                </a:solidFill>
              </a:defRPr>
            </a:lvl3pPr>
            <a:lvl4pPr lvl="3">
              <a:spcBef>
                <a:spcPts val="0"/>
              </a:spcBef>
              <a:spcAft>
                <a:spcPts val="0"/>
              </a:spcAft>
              <a:buClr>
                <a:schemeClr val="accent5"/>
              </a:buClr>
              <a:buSzPts val="3200"/>
              <a:buNone/>
              <a:defRPr b="1" sz="3200">
                <a:solidFill>
                  <a:schemeClr val="accent5"/>
                </a:solidFill>
              </a:defRPr>
            </a:lvl4pPr>
            <a:lvl5pPr lvl="4">
              <a:spcBef>
                <a:spcPts val="0"/>
              </a:spcBef>
              <a:spcAft>
                <a:spcPts val="0"/>
              </a:spcAft>
              <a:buClr>
                <a:schemeClr val="accent5"/>
              </a:buClr>
              <a:buSzPts val="3200"/>
              <a:buNone/>
              <a:defRPr b="1" sz="3200">
                <a:solidFill>
                  <a:schemeClr val="accent5"/>
                </a:solidFill>
              </a:defRPr>
            </a:lvl5pPr>
            <a:lvl6pPr lvl="5">
              <a:spcBef>
                <a:spcPts val="0"/>
              </a:spcBef>
              <a:spcAft>
                <a:spcPts val="0"/>
              </a:spcAft>
              <a:buClr>
                <a:schemeClr val="accent5"/>
              </a:buClr>
              <a:buSzPts val="3200"/>
              <a:buNone/>
              <a:defRPr b="1" sz="3200">
                <a:solidFill>
                  <a:schemeClr val="accent5"/>
                </a:solidFill>
              </a:defRPr>
            </a:lvl6pPr>
            <a:lvl7pPr lvl="6">
              <a:spcBef>
                <a:spcPts val="0"/>
              </a:spcBef>
              <a:spcAft>
                <a:spcPts val="0"/>
              </a:spcAft>
              <a:buClr>
                <a:schemeClr val="accent5"/>
              </a:buClr>
              <a:buSzPts val="3200"/>
              <a:buNone/>
              <a:defRPr b="1" sz="3200">
                <a:solidFill>
                  <a:schemeClr val="accent5"/>
                </a:solidFill>
              </a:defRPr>
            </a:lvl7pPr>
            <a:lvl8pPr lvl="7">
              <a:spcBef>
                <a:spcPts val="0"/>
              </a:spcBef>
              <a:spcAft>
                <a:spcPts val="0"/>
              </a:spcAft>
              <a:buClr>
                <a:schemeClr val="accent5"/>
              </a:buClr>
              <a:buSzPts val="3200"/>
              <a:buNone/>
              <a:defRPr b="1" sz="3200">
                <a:solidFill>
                  <a:schemeClr val="accent5"/>
                </a:solidFill>
              </a:defRPr>
            </a:lvl8pPr>
            <a:lvl9pPr lvl="8">
              <a:spcBef>
                <a:spcPts val="0"/>
              </a:spcBef>
              <a:spcAft>
                <a:spcPts val="0"/>
              </a:spcAft>
              <a:buClr>
                <a:schemeClr val="accent5"/>
              </a:buClr>
              <a:buSzPts val="3200"/>
              <a:buNone/>
              <a:defRPr b="1" sz="3200">
                <a:solidFill>
                  <a:schemeClr val="accent5"/>
                </a:solidFill>
              </a:defRPr>
            </a:lvl9pPr>
          </a:lstStyle>
          <a:p/>
        </p:txBody>
      </p:sp>
      <p:sp>
        <p:nvSpPr>
          <p:cNvPr id="260" name="Google Shape;260;p2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p:cSld name="CUSTOM_7">
    <p:bg>
      <p:bgPr>
        <a:solidFill>
          <a:schemeClr val="dk1"/>
        </a:solidFill>
      </p:bgPr>
    </p:bg>
    <p:spTree>
      <p:nvGrpSpPr>
        <p:cNvPr id="261" name="Shape 261"/>
        <p:cNvGrpSpPr/>
        <p:nvPr/>
      </p:nvGrpSpPr>
      <p:grpSpPr>
        <a:xfrm>
          <a:off x="0" y="0"/>
          <a:ext cx="0" cy="0"/>
          <a:chOff x="0" y="0"/>
          <a:chExt cx="0" cy="0"/>
        </a:xfrm>
      </p:grpSpPr>
      <p:sp>
        <p:nvSpPr>
          <p:cNvPr id="262" name="Google Shape;262;p24"/>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3" name="Google Shape;263;p24"/>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4" name="Google Shape;264;p24"/>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5" name="Google Shape;265;p24"/>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6" name="Google Shape;266;p24"/>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7" name="Google Shape;267;p24"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268" name="Google Shape;268;p24"/>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9" name="Google Shape;269;p24"/>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0" name="Google Shape;270;p24"/>
          <p:cNvSpPr/>
          <p:nvPr/>
        </p:nvSpPr>
        <p:spPr>
          <a:xfrm>
            <a:off x="402175" y="318800"/>
            <a:ext cx="8359800" cy="44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1" name="Google Shape;271;p24"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272" name="Google Shape;272;p24"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273" name="Google Shape;273;p24"/>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274" name="Google Shape;274;p24"/>
          <p:cNvSpPr txBox="1"/>
          <p:nvPr>
            <p:ph idx="1" type="body"/>
          </p:nvPr>
        </p:nvSpPr>
        <p:spPr>
          <a:xfrm>
            <a:off x="543600" y="1237600"/>
            <a:ext cx="80787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275" name="Google Shape;275;p2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ext">
  <p:cSld name="CUSTOM_45">
    <p:spTree>
      <p:nvGrpSpPr>
        <p:cNvPr id="276" name="Shape 276"/>
        <p:cNvGrpSpPr/>
        <p:nvPr/>
      </p:nvGrpSpPr>
      <p:grpSpPr>
        <a:xfrm>
          <a:off x="0" y="0"/>
          <a:ext cx="0" cy="0"/>
          <a:chOff x="0" y="0"/>
          <a:chExt cx="0" cy="0"/>
        </a:xfrm>
      </p:grpSpPr>
      <p:sp>
        <p:nvSpPr>
          <p:cNvPr id="277" name="Google Shape;277;p25"/>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8" name="Google Shape;278;p25"/>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25"/>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25"/>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25"/>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2" name="Google Shape;282;p25"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283" name="Google Shape;283;p25"/>
          <p:cNvSpPr/>
          <p:nvPr/>
        </p:nvSpPr>
        <p:spPr>
          <a:xfrm>
            <a:off x="0" y="-1478249"/>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4" name="Google Shape;284;p25" title="Icons_Artboard 24.png"/>
          <p:cNvPicPr preferRelativeResize="0"/>
          <p:nvPr/>
        </p:nvPicPr>
        <p:blipFill>
          <a:blip r:embed="rId2">
            <a:alphaModFix/>
          </a:blip>
          <a:stretch>
            <a:fillRect/>
          </a:stretch>
        </p:blipFill>
        <p:spPr>
          <a:xfrm>
            <a:off x="7269347" y="-150786"/>
            <a:ext cx="1492726" cy="1491925"/>
          </a:xfrm>
          <a:prstGeom prst="rect">
            <a:avLst/>
          </a:prstGeom>
          <a:noFill/>
          <a:ln>
            <a:noFill/>
          </a:ln>
        </p:spPr>
      </p:pic>
      <p:sp>
        <p:nvSpPr>
          <p:cNvPr id="285" name="Google Shape;285;p25"/>
          <p:cNvSpPr/>
          <p:nvPr/>
        </p:nvSpPr>
        <p:spPr>
          <a:xfrm>
            <a:off x="801650" y="0"/>
            <a:ext cx="8342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6" name="Google Shape;286;p25"/>
          <p:cNvPicPr preferRelativeResize="0"/>
          <p:nvPr/>
        </p:nvPicPr>
        <p:blipFill>
          <a:blip r:embed="rId3">
            <a:alphaModFix/>
          </a:blip>
          <a:stretch>
            <a:fillRect/>
          </a:stretch>
        </p:blipFill>
        <p:spPr>
          <a:xfrm rot="480291">
            <a:off x="7181996" y="3091709"/>
            <a:ext cx="1667437" cy="1667451"/>
          </a:xfrm>
          <a:prstGeom prst="rect">
            <a:avLst/>
          </a:prstGeom>
          <a:noFill/>
          <a:ln>
            <a:noFill/>
          </a:ln>
        </p:spPr>
      </p:pic>
      <p:pic>
        <p:nvPicPr>
          <p:cNvPr id="287" name="Google Shape;287;p25"/>
          <p:cNvPicPr preferRelativeResize="0"/>
          <p:nvPr/>
        </p:nvPicPr>
        <p:blipFill>
          <a:blip r:embed="rId4">
            <a:alphaModFix/>
          </a:blip>
          <a:stretch>
            <a:fillRect/>
          </a:stretch>
        </p:blipFill>
        <p:spPr>
          <a:xfrm rot="-600361">
            <a:off x="7026754" y="2811807"/>
            <a:ext cx="760464" cy="760484"/>
          </a:xfrm>
          <a:prstGeom prst="rect">
            <a:avLst/>
          </a:prstGeom>
          <a:noFill/>
          <a:ln>
            <a:noFill/>
          </a:ln>
        </p:spPr>
      </p:pic>
      <p:sp>
        <p:nvSpPr>
          <p:cNvPr id="288" name="Google Shape;288;p2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289" name="Google Shape;289;p25"/>
          <p:cNvSpPr txBox="1"/>
          <p:nvPr>
            <p:ph type="title"/>
          </p:nvPr>
        </p:nvSpPr>
        <p:spPr>
          <a:xfrm>
            <a:off x="1016000" y="309575"/>
            <a:ext cx="7359300" cy="73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0" name="Google Shape;290;p25"/>
          <p:cNvSpPr txBox="1"/>
          <p:nvPr>
            <p:ph idx="1" type="body"/>
          </p:nvPr>
        </p:nvSpPr>
        <p:spPr>
          <a:xfrm>
            <a:off x="1023950" y="1238250"/>
            <a:ext cx="7359300" cy="34251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ext">
  <p:cSld name="CUSTOM_46">
    <p:spTree>
      <p:nvGrpSpPr>
        <p:cNvPr id="291" name="Shape 291"/>
        <p:cNvGrpSpPr/>
        <p:nvPr/>
      </p:nvGrpSpPr>
      <p:grpSpPr>
        <a:xfrm>
          <a:off x="0" y="0"/>
          <a:ext cx="0" cy="0"/>
          <a:chOff x="0" y="0"/>
          <a:chExt cx="0" cy="0"/>
        </a:xfrm>
      </p:grpSpPr>
      <p:sp>
        <p:nvSpPr>
          <p:cNvPr id="292" name="Google Shape;292;p26"/>
          <p:cNvSpPr/>
          <p:nvPr/>
        </p:nvSpPr>
        <p:spPr>
          <a:xfrm rot="-5400000">
            <a:off x="6201625" y="775425"/>
            <a:ext cx="3701400" cy="2171700"/>
          </a:xfrm>
          <a:prstGeom prst="round2Same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3" name="Google Shape;293;p26"/>
          <p:cNvSpPr/>
          <p:nvPr/>
        </p:nvSpPr>
        <p:spPr>
          <a:xfrm>
            <a:off x="0" y="-1534437"/>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26"/>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26"/>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6" name="Google Shape;296;p26"/>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 name="Google Shape;297;p26"/>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8" name="Google Shape;298;p26"/>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9" name="Google Shape;299;p26"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300" name="Google Shape;300;p26"/>
          <p:cNvSpPr/>
          <p:nvPr/>
        </p:nvSpPr>
        <p:spPr>
          <a:xfrm>
            <a:off x="332400" y="0"/>
            <a:ext cx="8479200" cy="528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1" name="Google Shape;301;p26" title="Icons_Artboard 24.png"/>
          <p:cNvPicPr preferRelativeResize="0"/>
          <p:nvPr/>
        </p:nvPicPr>
        <p:blipFill>
          <a:blip r:embed="rId2">
            <a:alphaModFix/>
          </a:blip>
          <a:stretch>
            <a:fillRect/>
          </a:stretch>
        </p:blipFill>
        <p:spPr>
          <a:xfrm>
            <a:off x="8076634" y="4067897"/>
            <a:ext cx="1492726" cy="1491925"/>
          </a:xfrm>
          <a:prstGeom prst="rect">
            <a:avLst/>
          </a:prstGeom>
          <a:noFill/>
          <a:ln>
            <a:noFill/>
          </a:ln>
        </p:spPr>
      </p:pic>
      <p:pic>
        <p:nvPicPr>
          <p:cNvPr id="302" name="Google Shape;302;p26"/>
          <p:cNvPicPr preferRelativeResize="0"/>
          <p:nvPr/>
        </p:nvPicPr>
        <p:blipFill>
          <a:blip r:embed="rId3">
            <a:alphaModFix/>
          </a:blip>
          <a:stretch>
            <a:fillRect/>
          </a:stretch>
        </p:blipFill>
        <p:spPr>
          <a:xfrm rot="-600361">
            <a:off x="8518967" y="2057457"/>
            <a:ext cx="760464" cy="760484"/>
          </a:xfrm>
          <a:prstGeom prst="rect">
            <a:avLst/>
          </a:prstGeom>
          <a:noFill/>
          <a:ln>
            <a:noFill/>
          </a:ln>
        </p:spPr>
      </p:pic>
      <p:pic>
        <p:nvPicPr>
          <p:cNvPr id="303" name="Google Shape;303;p26"/>
          <p:cNvPicPr preferRelativeResize="0"/>
          <p:nvPr/>
        </p:nvPicPr>
        <p:blipFill>
          <a:blip r:embed="rId3">
            <a:alphaModFix/>
          </a:blip>
          <a:stretch>
            <a:fillRect/>
          </a:stretch>
        </p:blipFill>
        <p:spPr>
          <a:xfrm rot="799336">
            <a:off x="1339680" y="396183"/>
            <a:ext cx="760463" cy="760486"/>
          </a:xfrm>
          <a:prstGeom prst="rect">
            <a:avLst/>
          </a:prstGeom>
          <a:noFill/>
          <a:ln>
            <a:noFill/>
          </a:ln>
        </p:spPr>
      </p:pic>
      <p:pic>
        <p:nvPicPr>
          <p:cNvPr id="304" name="Google Shape;304;p26" title="Icons_Artboard 24.png"/>
          <p:cNvPicPr preferRelativeResize="0"/>
          <p:nvPr/>
        </p:nvPicPr>
        <p:blipFill>
          <a:blip r:embed="rId2">
            <a:alphaModFix/>
          </a:blip>
          <a:stretch>
            <a:fillRect/>
          </a:stretch>
        </p:blipFill>
        <p:spPr>
          <a:xfrm rot="-929832">
            <a:off x="6503683" y="-382827"/>
            <a:ext cx="1492724" cy="1491926"/>
          </a:xfrm>
          <a:prstGeom prst="rect">
            <a:avLst/>
          </a:prstGeom>
          <a:noFill/>
          <a:ln>
            <a:noFill/>
          </a:ln>
        </p:spPr>
      </p:pic>
      <p:pic>
        <p:nvPicPr>
          <p:cNvPr id="305" name="Google Shape;305;p26"/>
          <p:cNvPicPr preferRelativeResize="0"/>
          <p:nvPr/>
        </p:nvPicPr>
        <p:blipFill>
          <a:blip r:embed="rId4">
            <a:alphaModFix/>
          </a:blip>
          <a:stretch>
            <a:fillRect/>
          </a:stretch>
        </p:blipFill>
        <p:spPr>
          <a:xfrm rot="605594">
            <a:off x="7348198" y="2163625"/>
            <a:ext cx="2056848" cy="2056848"/>
          </a:xfrm>
          <a:prstGeom prst="rect">
            <a:avLst/>
          </a:prstGeom>
          <a:noFill/>
          <a:ln>
            <a:noFill/>
          </a:ln>
        </p:spPr>
      </p:pic>
      <p:sp>
        <p:nvSpPr>
          <p:cNvPr id="306" name="Google Shape;306;p2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307" name="Google Shape;307;p26"/>
          <p:cNvSpPr txBox="1"/>
          <p:nvPr>
            <p:ph type="title"/>
          </p:nvPr>
        </p:nvSpPr>
        <p:spPr>
          <a:xfrm>
            <a:off x="2339475" y="318800"/>
            <a:ext cx="4564200" cy="80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3200"/>
              <a:buNone/>
              <a:defRPr sz="32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8" name="Google Shape;308;p26"/>
          <p:cNvSpPr txBox="1"/>
          <p:nvPr>
            <p:ph idx="1" type="body"/>
          </p:nvPr>
        </p:nvSpPr>
        <p:spPr>
          <a:xfrm>
            <a:off x="941925" y="1236350"/>
            <a:ext cx="7359300" cy="34686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wo Ideas">
  <p:cSld name="CUSTOM_8">
    <p:bg>
      <p:bgPr>
        <a:solidFill>
          <a:schemeClr val="lt2"/>
        </a:solidFill>
      </p:bgPr>
    </p:bg>
    <p:spTree>
      <p:nvGrpSpPr>
        <p:cNvPr id="309" name="Shape 309"/>
        <p:cNvGrpSpPr/>
        <p:nvPr/>
      </p:nvGrpSpPr>
      <p:grpSpPr>
        <a:xfrm>
          <a:off x="0" y="0"/>
          <a:ext cx="0" cy="0"/>
          <a:chOff x="0" y="0"/>
          <a:chExt cx="0" cy="0"/>
        </a:xfrm>
      </p:grpSpPr>
      <p:pic>
        <p:nvPicPr>
          <p:cNvPr id="310" name="Google Shape;310;p27"/>
          <p:cNvPicPr preferRelativeResize="0"/>
          <p:nvPr/>
        </p:nvPicPr>
        <p:blipFill>
          <a:blip r:embed="rId2">
            <a:alphaModFix/>
          </a:blip>
          <a:stretch>
            <a:fillRect/>
          </a:stretch>
        </p:blipFill>
        <p:spPr>
          <a:xfrm rot="10800000">
            <a:off x="7502438" y="-84200"/>
            <a:ext cx="2488724" cy="2488724"/>
          </a:xfrm>
          <a:prstGeom prst="rect">
            <a:avLst/>
          </a:prstGeom>
          <a:noFill/>
          <a:ln>
            <a:noFill/>
          </a:ln>
        </p:spPr>
      </p:pic>
      <p:pic>
        <p:nvPicPr>
          <p:cNvPr id="311" name="Google Shape;311;p27"/>
          <p:cNvPicPr preferRelativeResize="0"/>
          <p:nvPr/>
        </p:nvPicPr>
        <p:blipFill>
          <a:blip r:embed="rId2">
            <a:alphaModFix/>
          </a:blip>
          <a:stretch>
            <a:fillRect/>
          </a:stretch>
        </p:blipFill>
        <p:spPr>
          <a:xfrm>
            <a:off x="-727862" y="3289575"/>
            <a:ext cx="2488724" cy="2488724"/>
          </a:xfrm>
          <a:prstGeom prst="rect">
            <a:avLst/>
          </a:prstGeom>
          <a:noFill/>
          <a:ln>
            <a:noFill/>
          </a:ln>
        </p:spPr>
      </p:pic>
      <p:sp>
        <p:nvSpPr>
          <p:cNvPr id="312" name="Google Shape;312;p27"/>
          <p:cNvSpPr/>
          <p:nvPr/>
        </p:nvSpPr>
        <p:spPr>
          <a:xfrm>
            <a:off x="4865875"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27"/>
          <p:cNvSpPr/>
          <p:nvPr/>
        </p:nvSpPr>
        <p:spPr>
          <a:xfrm>
            <a:off x="989550"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4" name="Google Shape;314;p27"/>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5" name="Google Shape;315;p27"/>
          <p:cNvPicPr preferRelativeResize="0"/>
          <p:nvPr/>
        </p:nvPicPr>
        <p:blipFill>
          <a:blip r:embed="rId3">
            <a:alphaModFix/>
          </a:blip>
          <a:stretch>
            <a:fillRect/>
          </a:stretch>
        </p:blipFill>
        <p:spPr>
          <a:xfrm>
            <a:off x="79375" y="3616050"/>
            <a:ext cx="1835786" cy="1835786"/>
          </a:xfrm>
          <a:prstGeom prst="rect">
            <a:avLst/>
          </a:prstGeom>
          <a:noFill/>
          <a:ln>
            <a:noFill/>
          </a:ln>
        </p:spPr>
      </p:pic>
      <p:sp>
        <p:nvSpPr>
          <p:cNvPr id="316" name="Google Shape;316;p27"/>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200"/>
              <a:buNone/>
              <a:defRPr b="1" sz="3200">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317" name="Google Shape;317;p27"/>
          <p:cNvSpPr txBox="1"/>
          <p:nvPr>
            <p:ph idx="1" type="body"/>
          </p:nvPr>
        </p:nvSpPr>
        <p:spPr>
          <a:xfrm>
            <a:off x="1071600"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318" name="Google Shape;318;p27"/>
          <p:cNvSpPr txBox="1"/>
          <p:nvPr>
            <p:ph idx="2" type="body"/>
          </p:nvPr>
        </p:nvSpPr>
        <p:spPr>
          <a:xfrm>
            <a:off x="4961575"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319" name="Google Shape;319;p27"/>
          <p:cNvSpPr txBox="1"/>
          <p:nvPr>
            <p:ph idx="3" type="body"/>
          </p:nvPr>
        </p:nvSpPr>
        <p:spPr>
          <a:xfrm>
            <a:off x="1085250" y="1126275"/>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320" name="Google Shape;320;p27"/>
          <p:cNvSpPr txBox="1"/>
          <p:nvPr>
            <p:ph idx="4" type="body"/>
          </p:nvPr>
        </p:nvSpPr>
        <p:spPr>
          <a:xfrm>
            <a:off x="4961575" y="1126472"/>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321" name="Google Shape;321;p2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wo Ideas">
  <p:cSld name="CUSTOM_32">
    <p:bg>
      <p:bgPr>
        <a:solidFill>
          <a:schemeClr val="accent3"/>
        </a:solidFill>
      </p:bgPr>
    </p:bg>
    <p:spTree>
      <p:nvGrpSpPr>
        <p:cNvPr id="322" name="Shape 322"/>
        <p:cNvGrpSpPr/>
        <p:nvPr/>
      </p:nvGrpSpPr>
      <p:grpSpPr>
        <a:xfrm>
          <a:off x="0" y="0"/>
          <a:ext cx="0" cy="0"/>
          <a:chOff x="0" y="0"/>
          <a:chExt cx="0" cy="0"/>
        </a:xfrm>
      </p:grpSpPr>
      <p:pic>
        <p:nvPicPr>
          <p:cNvPr id="323" name="Google Shape;323;p28"/>
          <p:cNvPicPr preferRelativeResize="0"/>
          <p:nvPr/>
        </p:nvPicPr>
        <p:blipFill>
          <a:blip r:embed="rId2">
            <a:alphaModFix/>
          </a:blip>
          <a:stretch>
            <a:fillRect/>
          </a:stretch>
        </p:blipFill>
        <p:spPr>
          <a:xfrm>
            <a:off x="7629613" y="-772825"/>
            <a:ext cx="2234373" cy="2234373"/>
          </a:xfrm>
          <a:prstGeom prst="rect">
            <a:avLst/>
          </a:prstGeom>
          <a:noFill/>
          <a:ln>
            <a:noFill/>
          </a:ln>
        </p:spPr>
      </p:pic>
      <p:sp>
        <p:nvSpPr>
          <p:cNvPr id="324" name="Google Shape;324;p28"/>
          <p:cNvSpPr/>
          <p:nvPr/>
        </p:nvSpPr>
        <p:spPr>
          <a:xfrm>
            <a:off x="502172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8"/>
          <p:cNvSpPr/>
          <p:nvPr/>
        </p:nvSpPr>
        <p:spPr>
          <a:xfrm>
            <a:off x="113187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28"/>
          <p:cNvSpPr/>
          <p:nvPr/>
        </p:nvSpPr>
        <p:spPr>
          <a:xfrm>
            <a:off x="494552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28"/>
          <p:cNvSpPr/>
          <p:nvPr/>
        </p:nvSpPr>
        <p:spPr>
          <a:xfrm flipH="1" rot="10800000">
            <a:off x="-13950" y="-6300"/>
            <a:ext cx="9171900" cy="869100"/>
          </a:xfrm>
          <a:prstGeom prst="round1Rect">
            <a:avLst>
              <a:gd fmla="val 50000"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28"/>
          <p:cNvSpPr/>
          <p:nvPr/>
        </p:nvSpPr>
        <p:spPr>
          <a:xfrm>
            <a:off x="105567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9" name="Google Shape;329;p28"/>
          <p:cNvPicPr preferRelativeResize="0"/>
          <p:nvPr/>
        </p:nvPicPr>
        <p:blipFill>
          <a:blip r:embed="rId2">
            <a:alphaModFix/>
          </a:blip>
          <a:stretch>
            <a:fillRect/>
          </a:stretch>
        </p:blipFill>
        <p:spPr>
          <a:xfrm>
            <a:off x="-1162637" y="753038"/>
            <a:ext cx="2234373" cy="2234373"/>
          </a:xfrm>
          <a:prstGeom prst="rect">
            <a:avLst/>
          </a:prstGeom>
          <a:noFill/>
          <a:ln>
            <a:noFill/>
          </a:ln>
        </p:spPr>
      </p:pic>
      <p:pic>
        <p:nvPicPr>
          <p:cNvPr id="330" name="Google Shape;330;p28"/>
          <p:cNvPicPr preferRelativeResize="0"/>
          <p:nvPr/>
        </p:nvPicPr>
        <p:blipFill>
          <a:blip r:embed="rId2">
            <a:alphaModFix/>
          </a:blip>
          <a:stretch>
            <a:fillRect/>
          </a:stretch>
        </p:blipFill>
        <p:spPr>
          <a:xfrm>
            <a:off x="4410163" y="4243300"/>
            <a:ext cx="2234373" cy="2234373"/>
          </a:xfrm>
          <a:prstGeom prst="rect">
            <a:avLst/>
          </a:prstGeom>
          <a:noFill/>
          <a:ln>
            <a:noFill/>
          </a:ln>
        </p:spPr>
      </p:pic>
      <p:pic>
        <p:nvPicPr>
          <p:cNvPr id="331" name="Google Shape;331;p28"/>
          <p:cNvPicPr preferRelativeResize="0"/>
          <p:nvPr/>
        </p:nvPicPr>
        <p:blipFill>
          <a:blip r:embed="rId3">
            <a:alphaModFix/>
          </a:blip>
          <a:stretch>
            <a:fillRect/>
          </a:stretch>
        </p:blipFill>
        <p:spPr>
          <a:xfrm>
            <a:off x="-371475" y="3280163"/>
            <a:ext cx="1835786" cy="1835786"/>
          </a:xfrm>
          <a:prstGeom prst="rect">
            <a:avLst/>
          </a:prstGeom>
          <a:noFill/>
          <a:ln>
            <a:noFill/>
          </a:ln>
        </p:spPr>
      </p:pic>
      <p:pic>
        <p:nvPicPr>
          <p:cNvPr id="332" name="Google Shape;332;p28"/>
          <p:cNvPicPr preferRelativeResize="0"/>
          <p:nvPr/>
        </p:nvPicPr>
        <p:blipFill>
          <a:blip r:embed="rId4">
            <a:alphaModFix/>
          </a:blip>
          <a:stretch>
            <a:fillRect/>
          </a:stretch>
        </p:blipFill>
        <p:spPr>
          <a:xfrm>
            <a:off x="7667121" y="862808"/>
            <a:ext cx="1760701" cy="1760701"/>
          </a:xfrm>
          <a:prstGeom prst="rect">
            <a:avLst/>
          </a:prstGeom>
          <a:noFill/>
          <a:ln>
            <a:noFill/>
          </a:ln>
        </p:spPr>
      </p:pic>
      <p:sp>
        <p:nvSpPr>
          <p:cNvPr id="333" name="Google Shape;333;p2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334" name="Google Shape;334;p28"/>
          <p:cNvSpPr txBox="1"/>
          <p:nvPr>
            <p:ph type="title"/>
          </p:nvPr>
        </p:nvSpPr>
        <p:spPr>
          <a:xfrm>
            <a:off x="173000" y="79850"/>
            <a:ext cx="8750100" cy="705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5" name="Google Shape;335;p28"/>
          <p:cNvSpPr txBox="1"/>
          <p:nvPr>
            <p:ph idx="1" type="subTitle"/>
          </p:nvPr>
        </p:nvSpPr>
        <p:spPr>
          <a:xfrm>
            <a:off x="105797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36" name="Google Shape;336;p28"/>
          <p:cNvSpPr txBox="1"/>
          <p:nvPr>
            <p:ph idx="2" type="subTitle"/>
          </p:nvPr>
        </p:nvSpPr>
        <p:spPr>
          <a:xfrm>
            <a:off x="494552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37" name="Google Shape;337;p28"/>
          <p:cNvSpPr txBox="1"/>
          <p:nvPr>
            <p:ph idx="3" type="body"/>
          </p:nvPr>
        </p:nvSpPr>
        <p:spPr>
          <a:xfrm>
            <a:off x="115777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
        <p:nvSpPr>
          <p:cNvPr id="338" name="Google Shape;338;p28"/>
          <p:cNvSpPr txBox="1"/>
          <p:nvPr>
            <p:ph idx="4" type="body"/>
          </p:nvPr>
        </p:nvSpPr>
        <p:spPr>
          <a:xfrm>
            <a:off x="504362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wo Ideas with Icons">
  <p:cSld name="CUSTOM_29">
    <p:bg>
      <p:bgPr>
        <a:solidFill>
          <a:schemeClr val="lt1"/>
        </a:solidFill>
      </p:bgPr>
    </p:bg>
    <p:spTree>
      <p:nvGrpSpPr>
        <p:cNvPr id="339" name="Shape 339"/>
        <p:cNvGrpSpPr/>
        <p:nvPr/>
      </p:nvGrpSpPr>
      <p:grpSpPr>
        <a:xfrm>
          <a:off x="0" y="0"/>
          <a:ext cx="0" cy="0"/>
          <a:chOff x="0" y="0"/>
          <a:chExt cx="0" cy="0"/>
        </a:xfrm>
      </p:grpSpPr>
      <p:sp>
        <p:nvSpPr>
          <p:cNvPr id="340" name="Google Shape;340;p29"/>
          <p:cNvSpPr/>
          <p:nvPr/>
        </p:nvSpPr>
        <p:spPr>
          <a:xfrm flipH="1" rot="10800000">
            <a:off x="-13950" y="-630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1" name="Google Shape;341;p29"/>
          <p:cNvSpPr/>
          <p:nvPr/>
        </p:nvSpPr>
        <p:spPr>
          <a:xfrm>
            <a:off x="2053188" y="3304525"/>
            <a:ext cx="6153600" cy="14697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2" name="Google Shape;342;p29"/>
          <p:cNvSpPr/>
          <p:nvPr/>
        </p:nvSpPr>
        <p:spPr>
          <a:xfrm>
            <a:off x="569050" y="989052"/>
            <a:ext cx="6153600" cy="22302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3" name="Google Shape;343;p29"/>
          <p:cNvSpPr/>
          <p:nvPr/>
        </p:nvSpPr>
        <p:spPr>
          <a:xfrm>
            <a:off x="6077819" y="1303875"/>
            <a:ext cx="1469700" cy="1469700"/>
          </a:xfrm>
          <a:prstGeom prst="ellips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29"/>
          <p:cNvSpPr/>
          <p:nvPr/>
        </p:nvSpPr>
        <p:spPr>
          <a:xfrm>
            <a:off x="716500" y="3409750"/>
            <a:ext cx="1469700" cy="1469700"/>
          </a:xfrm>
          <a:prstGeom prst="ellips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346" name="Google Shape;346;p29"/>
          <p:cNvSpPr txBox="1"/>
          <p:nvPr>
            <p:ph type="title"/>
          </p:nvPr>
        </p:nvSpPr>
        <p:spPr>
          <a:xfrm>
            <a:off x="173000" y="66550"/>
            <a:ext cx="7958100" cy="706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47" name="Google Shape;347;p29"/>
          <p:cNvSpPr txBox="1"/>
          <p:nvPr>
            <p:ph idx="1" type="body"/>
          </p:nvPr>
        </p:nvSpPr>
        <p:spPr>
          <a:xfrm>
            <a:off x="685350" y="1070100"/>
            <a:ext cx="5336400" cy="2027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48" name="Google Shape;348;p29"/>
          <p:cNvSpPr txBox="1"/>
          <p:nvPr>
            <p:ph idx="2" type="body"/>
          </p:nvPr>
        </p:nvSpPr>
        <p:spPr>
          <a:xfrm>
            <a:off x="2186200" y="3394250"/>
            <a:ext cx="5898300" cy="12690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49" name="Google Shape;349;p29"/>
          <p:cNvSpPr/>
          <p:nvPr>
            <p:ph idx="3" type="pic"/>
          </p:nvPr>
        </p:nvSpPr>
        <p:spPr>
          <a:xfrm>
            <a:off x="6210875" y="1436988"/>
            <a:ext cx="1203600" cy="1203600"/>
          </a:xfrm>
          <a:prstGeom prst="ellipse">
            <a:avLst/>
          </a:prstGeom>
          <a:noFill/>
          <a:ln>
            <a:noFill/>
          </a:ln>
        </p:spPr>
      </p:sp>
      <p:sp>
        <p:nvSpPr>
          <p:cNvPr id="350" name="Google Shape;350;p29"/>
          <p:cNvSpPr/>
          <p:nvPr>
            <p:ph idx="4" type="pic"/>
          </p:nvPr>
        </p:nvSpPr>
        <p:spPr>
          <a:xfrm>
            <a:off x="849550" y="3542800"/>
            <a:ext cx="1203600" cy="1203600"/>
          </a:xfrm>
          <a:prstGeom prst="ellipse">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Two Ideas with Icons">
  <p:cSld name="CUSTOM_30">
    <p:bg>
      <p:bgPr>
        <a:solidFill>
          <a:schemeClr val="dk2"/>
        </a:solidFill>
      </p:bgPr>
    </p:bg>
    <p:spTree>
      <p:nvGrpSpPr>
        <p:cNvPr id="351" name="Shape 351"/>
        <p:cNvGrpSpPr/>
        <p:nvPr/>
      </p:nvGrpSpPr>
      <p:grpSpPr>
        <a:xfrm>
          <a:off x="0" y="0"/>
          <a:ext cx="0" cy="0"/>
          <a:chOff x="0" y="0"/>
          <a:chExt cx="0" cy="0"/>
        </a:xfrm>
      </p:grpSpPr>
      <p:sp>
        <p:nvSpPr>
          <p:cNvPr id="352" name="Google Shape;352;p30"/>
          <p:cNvSpPr/>
          <p:nvPr/>
        </p:nvSpPr>
        <p:spPr>
          <a:xfrm flipH="1" rot="10800000">
            <a:off x="5200" y="26325"/>
            <a:ext cx="9144000" cy="2938800"/>
          </a:xfrm>
          <a:prstGeom prst="round1Rect">
            <a:avLst>
              <a:gd fmla="val 2657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3" name="Google Shape;353;p30"/>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4" name="Google Shape;354;p30"/>
          <p:cNvSpPr/>
          <p:nvPr/>
        </p:nvSpPr>
        <p:spPr>
          <a:xfrm>
            <a:off x="663563" y="111987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5" name="Google Shape;355;p30"/>
          <p:cNvSpPr/>
          <p:nvPr/>
        </p:nvSpPr>
        <p:spPr>
          <a:xfrm>
            <a:off x="655788" y="333722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3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357" name="Google Shape;357;p30"/>
          <p:cNvSpPr txBox="1"/>
          <p:nvPr>
            <p:ph type="title"/>
          </p:nvPr>
        </p:nvSpPr>
        <p:spPr>
          <a:xfrm>
            <a:off x="173000" y="79850"/>
            <a:ext cx="8084700" cy="698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8" name="Google Shape;358;p30"/>
          <p:cNvSpPr txBox="1"/>
          <p:nvPr>
            <p:ph idx="1" type="body"/>
          </p:nvPr>
        </p:nvSpPr>
        <p:spPr>
          <a:xfrm>
            <a:off x="2497550" y="1104550"/>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59" name="Google Shape;359;p30"/>
          <p:cNvSpPr txBox="1"/>
          <p:nvPr>
            <p:ph idx="2" type="body"/>
          </p:nvPr>
        </p:nvSpPr>
        <p:spPr>
          <a:xfrm>
            <a:off x="2497550" y="3273638"/>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60" name="Google Shape;360;p30"/>
          <p:cNvSpPr/>
          <p:nvPr>
            <p:ph idx="3" type="pic"/>
          </p:nvPr>
        </p:nvSpPr>
        <p:spPr>
          <a:xfrm>
            <a:off x="788850" y="1252925"/>
            <a:ext cx="1203600" cy="1203600"/>
          </a:xfrm>
          <a:prstGeom prst="ellipse">
            <a:avLst/>
          </a:prstGeom>
          <a:noFill/>
          <a:ln>
            <a:noFill/>
          </a:ln>
        </p:spPr>
      </p:sp>
      <p:sp>
        <p:nvSpPr>
          <p:cNvPr id="361" name="Google Shape;361;p30"/>
          <p:cNvSpPr/>
          <p:nvPr>
            <p:ph idx="4" type="pic"/>
          </p:nvPr>
        </p:nvSpPr>
        <p:spPr>
          <a:xfrm>
            <a:off x="788850" y="3470275"/>
            <a:ext cx="1203600" cy="12036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p:cSld name="CUSTOM_19">
    <p:bg>
      <p:bgPr>
        <a:solidFill>
          <a:schemeClr val="accent3"/>
        </a:solidFill>
      </p:bgPr>
    </p:bg>
    <p:spTree>
      <p:nvGrpSpPr>
        <p:cNvPr id="40" name="Shape 40"/>
        <p:cNvGrpSpPr/>
        <p:nvPr/>
      </p:nvGrpSpPr>
      <p:grpSpPr>
        <a:xfrm>
          <a:off x="0" y="0"/>
          <a:ext cx="0" cy="0"/>
          <a:chOff x="0" y="0"/>
          <a:chExt cx="0" cy="0"/>
        </a:xfrm>
      </p:grpSpPr>
      <p:sp>
        <p:nvSpPr>
          <p:cNvPr id="41" name="Google Shape;41;p4"/>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 name="Google Shape;42;p4"/>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 name="Google Shape;43;p4"/>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 name="Google Shape;44;p4"/>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 name="Google Shape;45;p4"/>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 name="Google Shape;46;p4"/>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47" name="Google Shape;47;p4"/>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48" name="Google Shape;48;p4"/>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49" name="Google Shape;49;p4"/>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50" name="Google Shape;50;p4"/>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51" name="Google Shape;51;p4"/>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52" name="Google Shape;52;p4"/>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53" name="Google Shape;53;p4"/>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54" name="Google Shape;54;p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55" name="Google Shape;55;p4"/>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 name="Google Shape;56;p4"/>
          <p:cNvSpPr txBox="1"/>
          <p:nvPr>
            <p:ph idx="1" type="subTitle"/>
          </p:nvPr>
        </p:nvSpPr>
        <p:spPr>
          <a:xfrm>
            <a:off x="339350" y="3240475"/>
            <a:ext cx="5866800" cy="830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Ideas">
  <p:cSld name="CUSTOM_9">
    <p:bg>
      <p:bgPr>
        <a:solidFill>
          <a:schemeClr val="lt1"/>
        </a:solidFill>
      </p:bgPr>
    </p:bg>
    <p:spTree>
      <p:nvGrpSpPr>
        <p:cNvPr id="362" name="Shape 362"/>
        <p:cNvGrpSpPr/>
        <p:nvPr/>
      </p:nvGrpSpPr>
      <p:grpSpPr>
        <a:xfrm>
          <a:off x="0" y="0"/>
          <a:ext cx="0" cy="0"/>
          <a:chOff x="0" y="0"/>
          <a:chExt cx="0" cy="0"/>
        </a:xfrm>
      </p:grpSpPr>
      <p:sp>
        <p:nvSpPr>
          <p:cNvPr id="363" name="Google Shape;363;p31"/>
          <p:cNvSpPr/>
          <p:nvPr/>
        </p:nvSpPr>
        <p:spPr>
          <a:xfrm>
            <a:off x="59673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 name="Google Shape;364;p31"/>
          <p:cNvSpPr txBox="1"/>
          <p:nvPr>
            <p:ph idx="1" type="body"/>
          </p:nvPr>
        </p:nvSpPr>
        <p:spPr>
          <a:xfrm>
            <a:off x="606872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365" name="Google Shape;365;p31"/>
          <p:cNvSpPr txBox="1"/>
          <p:nvPr>
            <p:ph idx="2" type="body"/>
          </p:nvPr>
        </p:nvSpPr>
        <p:spPr>
          <a:xfrm>
            <a:off x="606872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366" name="Google Shape;366;p31"/>
          <p:cNvSpPr/>
          <p:nvPr/>
        </p:nvSpPr>
        <p:spPr>
          <a:xfrm>
            <a:off x="3547996"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31"/>
          <p:cNvSpPr/>
          <p:nvPr/>
        </p:nvSpPr>
        <p:spPr>
          <a:xfrm>
            <a:off x="11286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 name="Google Shape;368;p31"/>
          <p:cNvSpPr/>
          <p:nvPr/>
        </p:nvSpPr>
        <p:spPr>
          <a:xfrm flipH="1" rot="10800000">
            <a:off x="-27850" y="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9" name="Google Shape;369;p31"/>
          <p:cNvPicPr preferRelativeResize="0"/>
          <p:nvPr/>
        </p:nvPicPr>
        <p:blipFill>
          <a:blip r:embed="rId2">
            <a:alphaModFix/>
          </a:blip>
          <a:stretch>
            <a:fillRect/>
          </a:stretch>
        </p:blipFill>
        <p:spPr>
          <a:xfrm>
            <a:off x="1512212" y="1535300"/>
            <a:ext cx="1280998" cy="1280998"/>
          </a:xfrm>
          <a:prstGeom prst="rect">
            <a:avLst/>
          </a:prstGeom>
          <a:noFill/>
          <a:ln>
            <a:noFill/>
          </a:ln>
        </p:spPr>
      </p:pic>
      <p:sp>
        <p:nvSpPr>
          <p:cNvPr id="370" name="Google Shape;370;p31"/>
          <p:cNvSpPr txBox="1"/>
          <p:nvPr/>
        </p:nvSpPr>
        <p:spPr>
          <a:xfrm>
            <a:off x="15122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000000"/>
                </a:solidFill>
                <a:latin typeface="Proxima Nova"/>
                <a:ea typeface="Proxima Nova"/>
                <a:cs typeface="Proxima Nova"/>
                <a:sym typeface="Proxima Nova"/>
              </a:rPr>
              <a:t>1</a:t>
            </a:r>
            <a:endParaRPr b="1" sz="2800">
              <a:solidFill>
                <a:srgbClr val="000000"/>
              </a:solidFill>
              <a:latin typeface="Proxima Nova"/>
              <a:ea typeface="Proxima Nova"/>
              <a:cs typeface="Proxima Nova"/>
              <a:sym typeface="Proxima Nova"/>
            </a:endParaRPr>
          </a:p>
        </p:txBody>
      </p:sp>
      <p:pic>
        <p:nvPicPr>
          <p:cNvPr id="371" name="Google Shape;371;p31"/>
          <p:cNvPicPr preferRelativeResize="0"/>
          <p:nvPr/>
        </p:nvPicPr>
        <p:blipFill>
          <a:blip r:embed="rId2">
            <a:alphaModFix/>
          </a:blip>
          <a:stretch>
            <a:fillRect/>
          </a:stretch>
        </p:blipFill>
        <p:spPr>
          <a:xfrm>
            <a:off x="3931500" y="1535300"/>
            <a:ext cx="1280998" cy="1280998"/>
          </a:xfrm>
          <a:prstGeom prst="rect">
            <a:avLst/>
          </a:prstGeom>
          <a:noFill/>
          <a:ln>
            <a:noFill/>
          </a:ln>
        </p:spPr>
      </p:pic>
      <p:sp>
        <p:nvSpPr>
          <p:cNvPr id="372" name="Google Shape;372;p31"/>
          <p:cNvSpPr txBox="1"/>
          <p:nvPr/>
        </p:nvSpPr>
        <p:spPr>
          <a:xfrm>
            <a:off x="3931500"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000000"/>
                </a:solidFill>
                <a:latin typeface="Proxima Nova"/>
                <a:ea typeface="Proxima Nova"/>
                <a:cs typeface="Proxima Nova"/>
                <a:sym typeface="Proxima Nova"/>
              </a:rPr>
              <a:t>2</a:t>
            </a:r>
            <a:endParaRPr b="1" sz="2800">
              <a:solidFill>
                <a:srgbClr val="000000"/>
              </a:solidFill>
              <a:latin typeface="Proxima Nova"/>
              <a:ea typeface="Proxima Nova"/>
              <a:cs typeface="Proxima Nova"/>
              <a:sym typeface="Proxima Nova"/>
            </a:endParaRPr>
          </a:p>
        </p:txBody>
      </p:sp>
      <p:pic>
        <p:nvPicPr>
          <p:cNvPr id="373" name="Google Shape;373;p31"/>
          <p:cNvPicPr preferRelativeResize="0"/>
          <p:nvPr/>
        </p:nvPicPr>
        <p:blipFill>
          <a:blip r:embed="rId2">
            <a:alphaModFix/>
          </a:blip>
          <a:stretch>
            <a:fillRect/>
          </a:stretch>
        </p:blipFill>
        <p:spPr>
          <a:xfrm>
            <a:off x="6350851" y="1535300"/>
            <a:ext cx="1280998" cy="1280998"/>
          </a:xfrm>
          <a:prstGeom prst="rect">
            <a:avLst/>
          </a:prstGeom>
          <a:noFill/>
          <a:ln>
            <a:noFill/>
          </a:ln>
        </p:spPr>
      </p:pic>
      <p:sp>
        <p:nvSpPr>
          <p:cNvPr id="374" name="Google Shape;374;p31"/>
          <p:cNvSpPr txBox="1"/>
          <p:nvPr/>
        </p:nvSpPr>
        <p:spPr>
          <a:xfrm>
            <a:off x="63508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800">
                <a:solidFill>
                  <a:srgbClr val="000000"/>
                </a:solidFill>
                <a:latin typeface="Proxima Nova"/>
                <a:ea typeface="Proxima Nova"/>
                <a:cs typeface="Proxima Nova"/>
                <a:sym typeface="Proxima Nova"/>
              </a:rPr>
              <a:t>3</a:t>
            </a:r>
            <a:endParaRPr b="1" sz="2800">
              <a:solidFill>
                <a:srgbClr val="000000"/>
              </a:solidFill>
              <a:latin typeface="Proxima Nova"/>
              <a:ea typeface="Proxima Nova"/>
              <a:cs typeface="Proxima Nova"/>
              <a:sym typeface="Proxima Nova"/>
            </a:endParaRPr>
          </a:p>
        </p:txBody>
      </p:sp>
      <p:sp>
        <p:nvSpPr>
          <p:cNvPr id="375" name="Google Shape;375;p31"/>
          <p:cNvSpPr txBox="1"/>
          <p:nvPr>
            <p:ph type="ctrTitle"/>
          </p:nvPr>
        </p:nvSpPr>
        <p:spPr>
          <a:xfrm>
            <a:off x="165350" y="144950"/>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5"/>
              </a:buClr>
              <a:buSzPts val="3200"/>
              <a:buNone/>
              <a:defRPr b="1" sz="3200">
                <a:solidFill>
                  <a:schemeClr val="accent5"/>
                </a:solidFill>
              </a:defRPr>
            </a:lvl1pPr>
            <a:lvl2pPr lvl="1" algn="ctr">
              <a:spcBef>
                <a:spcPts val="0"/>
              </a:spcBef>
              <a:spcAft>
                <a:spcPts val="0"/>
              </a:spcAft>
              <a:buClr>
                <a:schemeClr val="accent5"/>
              </a:buClr>
              <a:buSzPts val="3200"/>
              <a:buNone/>
              <a:defRPr b="1" sz="3200">
                <a:solidFill>
                  <a:schemeClr val="accent5"/>
                </a:solidFill>
              </a:defRPr>
            </a:lvl2pPr>
            <a:lvl3pPr lvl="2" algn="ctr">
              <a:spcBef>
                <a:spcPts val="0"/>
              </a:spcBef>
              <a:spcAft>
                <a:spcPts val="0"/>
              </a:spcAft>
              <a:buClr>
                <a:schemeClr val="accent5"/>
              </a:buClr>
              <a:buSzPts val="3200"/>
              <a:buNone/>
              <a:defRPr b="1" sz="3200">
                <a:solidFill>
                  <a:schemeClr val="accent5"/>
                </a:solidFill>
              </a:defRPr>
            </a:lvl3pPr>
            <a:lvl4pPr lvl="3" algn="ctr">
              <a:spcBef>
                <a:spcPts val="0"/>
              </a:spcBef>
              <a:spcAft>
                <a:spcPts val="0"/>
              </a:spcAft>
              <a:buClr>
                <a:schemeClr val="accent5"/>
              </a:buClr>
              <a:buSzPts val="3200"/>
              <a:buNone/>
              <a:defRPr b="1" sz="3200">
                <a:solidFill>
                  <a:schemeClr val="accent5"/>
                </a:solidFill>
              </a:defRPr>
            </a:lvl4pPr>
            <a:lvl5pPr lvl="4" algn="ctr">
              <a:spcBef>
                <a:spcPts val="0"/>
              </a:spcBef>
              <a:spcAft>
                <a:spcPts val="0"/>
              </a:spcAft>
              <a:buClr>
                <a:schemeClr val="accent5"/>
              </a:buClr>
              <a:buSzPts val="3200"/>
              <a:buNone/>
              <a:defRPr b="1" sz="3200">
                <a:solidFill>
                  <a:schemeClr val="accent5"/>
                </a:solidFill>
              </a:defRPr>
            </a:lvl5pPr>
            <a:lvl6pPr lvl="5" algn="ctr">
              <a:spcBef>
                <a:spcPts val="0"/>
              </a:spcBef>
              <a:spcAft>
                <a:spcPts val="0"/>
              </a:spcAft>
              <a:buClr>
                <a:schemeClr val="accent5"/>
              </a:buClr>
              <a:buSzPts val="3200"/>
              <a:buNone/>
              <a:defRPr b="1" sz="3200">
                <a:solidFill>
                  <a:schemeClr val="accent5"/>
                </a:solidFill>
              </a:defRPr>
            </a:lvl6pPr>
            <a:lvl7pPr lvl="6" algn="ctr">
              <a:spcBef>
                <a:spcPts val="0"/>
              </a:spcBef>
              <a:spcAft>
                <a:spcPts val="0"/>
              </a:spcAft>
              <a:buClr>
                <a:schemeClr val="accent5"/>
              </a:buClr>
              <a:buSzPts val="3200"/>
              <a:buNone/>
              <a:defRPr b="1" sz="3200">
                <a:solidFill>
                  <a:schemeClr val="accent5"/>
                </a:solidFill>
              </a:defRPr>
            </a:lvl7pPr>
            <a:lvl8pPr lvl="7" algn="ctr">
              <a:spcBef>
                <a:spcPts val="0"/>
              </a:spcBef>
              <a:spcAft>
                <a:spcPts val="0"/>
              </a:spcAft>
              <a:buClr>
                <a:schemeClr val="accent5"/>
              </a:buClr>
              <a:buSzPts val="3200"/>
              <a:buNone/>
              <a:defRPr b="1" sz="3200">
                <a:solidFill>
                  <a:schemeClr val="accent5"/>
                </a:solidFill>
              </a:defRPr>
            </a:lvl8pPr>
            <a:lvl9pPr lvl="8" algn="ctr">
              <a:spcBef>
                <a:spcPts val="0"/>
              </a:spcBef>
              <a:spcAft>
                <a:spcPts val="0"/>
              </a:spcAft>
              <a:buClr>
                <a:schemeClr val="accent5"/>
              </a:buClr>
              <a:buSzPts val="3200"/>
              <a:buNone/>
              <a:defRPr b="1" sz="3200">
                <a:solidFill>
                  <a:schemeClr val="accent5"/>
                </a:solidFill>
              </a:defRPr>
            </a:lvl9pPr>
          </a:lstStyle>
          <a:p/>
        </p:txBody>
      </p:sp>
      <p:sp>
        <p:nvSpPr>
          <p:cNvPr id="376" name="Google Shape;376;p31"/>
          <p:cNvSpPr txBox="1"/>
          <p:nvPr>
            <p:ph idx="3" type="body"/>
          </p:nvPr>
        </p:nvSpPr>
        <p:spPr>
          <a:xfrm>
            <a:off x="124567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377" name="Google Shape;377;p31"/>
          <p:cNvSpPr txBox="1"/>
          <p:nvPr>
            <p:ph idx="4" type="body"/>
          </p:nvPr>
        </p:nvSpPr>
        <p:spPr>
          <a:xfrm>
            <a:off x="124567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378" name="Google Shape;378;p31"/>
          <p:cNvSpPr txBox="1"/>
          <p:nvPr>
            <p:ph idx="5" type="body"/>
          </p:nvPr>
        </p:nvSpPr>
        <p:spPr>
          <a:xfrm>
            <a:off x="3665000"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379" name="Google Shape;379;p31"/>
          <p:cNvSpPr txBox="1"/>
          <p:nvPr>
            <p:ph idx="6" type="body"/>
          </p:nvPr>
        </p:nvSpPr>
        <p:spPr>
          <a:xfrm>
            <a:off x="3665000"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380" name="Google Shape;380;p3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hree Ideas">
  <p:cSld name="CUSTOM_28">
    <p:bg>
      <p:bgPr>
        <a:solidFill>
          <a:schemeClr val="accent3"/>
        </a:solidFill>
      </p:bgPr>
    </p:bg>
    <p:spTree>
      <p:nvGrpSpPr>
        <p:cNvPr id="381" name="Shape 381"/>
        <p:cNvGrpSpPr/>
        <p:nvPr/>
      </p:nvGrpSpPr>
      <p:grpSpPr>
        <a:xfrm>
          <a:off x="0" y="0"/>
          <a:ext cx="0" cy="0"/>
          <a:chOff x="0" y="0"/>
          <a:chExt cx="0" cy="0"/>
        </a:xfrm>
      </p:grpSpPr>
      <p:sp>
        <p:nvSpPr>
          <p:cNvPr id="382" name="Google Shape;382;p32"/>
          <p:cNvSpPr/>
          <p:nvPr/>
        </p:nvSpPr>
        <p:spPr>
          <a:xfrm>
            <a:off x="6096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32"/>
          <p:cNvSpPr/>
          <p:nvPr/>
        </p:nvSpPr>
        <p:spPr>
          <a:xfrm>
            <a:off x="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4" name="Google Shape;384;p32"/>
          <p:cNvSpPr/>
          <p:nvPr/>
        </p:nvSpPr>
        <p:spPr>
          <a:xfrm>
            <a:off x="3048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32"/>
          <p:cNvSpPr/>
          <p:nvPr/>
        </p:nvSpPr>
        <p:spPr>
          <a:xfrm>
            <a:off x="-26050" y="4341500"/>
            <a:ext cx="8498400" cy="8022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6" name="Google Shape;386;p32"/>
          <p:cNvPicPr preferRelativeResize="0"/>
          <p:nvPr/>
        </p:nvPicPr>
        <p:blipFill>
          <a:blip r:embed="rId2">
            <a:alphaModFix/>
          </a:blip>
          <a:stretch>
            <a:fillRect/>
          </a:stretch>
        </p:blipFill>
        <p:spPr>
          <a:xfrm>
            <a:off x="7528412" y="4077356"/>
            <a:ext cx="1061576" cy="1061576"/>
          </a:xfrm>
          <a:prstGeom prst="rect">
            <a:avLst/>
          </a:prstGeom>
          <a:noFill/>
          <a:ln>
            <a:noFill/>
          </a:ln>
        </p:spPr>
      </p:pic>
      <p:pic>
        <p:nvPicPr>
          <p:cNvPr id="387" name="Google Shape;387;p32"/>
          <p:cNvPicPr preferRelativeResize="0"/>
          <p:nvPr/>
        </p:nvPicPr>
        <p:blipFill rotWithShape="1">
          <a:blip r:embed="rId3">
            <a:alphaModFix/>
          </a:blip>
          <a:srcRect b="56105" l="19871" r="47716" t="9902"/>
          <a:stretch/>
        </p:blipFill>
        <p:spPr>
          <a:xfrm rot="-5400000">
            <a:off x="-166676" y="157449"/>
            <a:ext cx="335677" cy="352026"/>
          </a:xfrm>
          <a:prstGeom prst="rect">
            <a:avLst/>
          </a:prstGeom>
          <a:noFill/>
          <a:ln>
            <a:noFill/>
          </a:ln>
        </p:spPr>
      </p:pic>
      <p:pic>
        <p:nvPicPr>
          <p:cNvPr id="388" name="Google Shape;388;p32"/>
          <p:cNvPicPr preferRelativeResize="0"/>
          <p:nvPr/>
        </p:nvPicPr>
        <p:blipFill rotWithShape="1">
          <a:blip r:embed="rId3">
            <a:alphaModFix/>
          </a:blip>
          <a:srcRect b="56105" l="19871" r="47716" t="9902"/>
          <a:stretch/>
        </p:blipFill>
        <p:spPr>
          <a:xfrm>
            <a:off x="-26050" y="569923"/>
            <a:ext cx="278374" cy="291937"/>
          </a:xfrm>
          <a:prstGeom prst="rect">
            <a:avLst/>
          </a:prstGeom>
          <a:noFill/>
          <a:ln>
            <a:noFill/>
          </a:ln>
        </p:spPr>
      </p:pic>
      <p:pic>
        <p:nvPicPr>
          <p:cNvPr id="389" name="Google Shape;389;p32"/>
          <p:cNvPicPr preferRelativeResize="0"/>
          <p:nvPr/>
        </p:nvPicPr>
        <p:blipFill rotWithShape="1">
          <a:blip r:embed="rId3">
            <a:alphaModFix/>
          </a:blip>
          <a:srcRect b="56105" l="19871" r="47716" t="9902"/>
          <a:stretch/>
        </p:blipFill>
        <p:spPr>
          <a:xfrm rot="6299999">
            <a:off x="8782127" y="241655"/>
            <a:ext cx="548698" cy="575429"/>
          </a:xfrm>
          <a:prstGeom prst="rect">
            <a:avLst/>
          </a:prstGeom>
          <a:noFill/>
          <a:ln>
            <a:noFill/>
          </a:ln>
        </p:spPr>
      </p:pic>
      <p:pic>
        <p:nvPicPr>
          <p:cNvPr id="390" name="Google Shape;390;p32"/>
          <p:cNvPicPr preferRelativeResize="0"/>
          <p:nvPr/>
        </p:nvPicPr>
        <p:blipFill rotWithShape="1">
          <a:blip r:embed="rId3">
            <a:alphaModFix/>
          </a:blip>
          <a:srcRect b="56105" l="19871" r="47716" t="9902"/>
          <a:stretch/>
        </p:blipFill>
        <p:spPr>
          <a:xfrm>
            <a:off x="8570788" y="-154596"/>
            <a:ext cx="352026" cy="369188"/>
          </a:xfrm>
          <a:prstGeom prst="rect">
            <a:avLst/>
          </a:prstGeom>
          <a:noFill/>
          <a:ln>
            <a:noFill/>
          </a:ln>
        </p:spPr>
      </p:pic>
      <p:pic>
        <p:nvPicPr>
          <p:cNvPr id="391" name="Google Shape;391;p32"/>
          <p:cNvPicPr preferRelativeResize="0"/>
          <p:nvPr/>
        </p:nvPicPr>
        <p:blipFill rotWithShape="1">
          <a:blip r:embed="rId3">
            <a:alphaModFix/>
          </a:blip>
          <a:srcRect b="56105" l="19871" r="47716" t="9902"/>
          <a:stretch/>
        </p:blipFill>
        <p:spPr>
          <a:xfrm>
            <a:off x="192150" y="-257725"/>
            <a:ext cx="548700" cy="575457"/>
          </a:xfrm>
          <a:prstGeom prst="rect">
            <a:avLst/>
          </a:prstGeom>
          <a:noFill/>
          <a:ln>
            <a:noFill/>
          </a:ln>
        </p:spPr>
      </p:pic>
      <p:sp>
        <p:nvSpPr>
          <p:cNvPr id="392" name="Google Shape;392;p32"/>
          <p:cNvSpPr txBox="1"/>
          <p:nvPr>
            <p:ph type="title"/>
          </p:nvPr>
        </p:nvSpPr>
        <p:spPr>
          <a:xfrm>
            <a:off x="399225" y="166350"/>
            <a:ext cx="7940400" cy="5754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3" name="Google Shape;393;p32"/>
          <p:cNvSpPr txBox="1"/>
          <p:nvPr>
            <p:ph idx="1" type="subTitle"/>
          </p:nvPr>
        </p:nvSpPr>
        <p:spPr>
          <a:xfrm>
            <a:off x="111600" y="4556175"/>
            <a:ext cx="7685400" cy="393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4" name="Google Shape;394;p32"/>
          <p:cNvSpPr txBox="1"/>
          <p:nvPr>
            <p:ph idx="2" type="subTitle"/>
          </p:nvPr>
        </p:nvSpPr>
        <p:spPr>
          <a:xfrm>
            <a:off x="11312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5" name="Google Shape;395;p32"/>
          <p:cNvSpPr txBox="1"/>
          <p:nvPr>
            <p:ph idx="3" type="subTitle"/>
          </p:nvPr>
        </p:nvSpPr>
        <p:spPr>
          <a:xfrm>
            <a:off x="3166500" y="1073475"/>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6" name="Google Shape;396;p32"/>
          <p:cNvSpPr txBox="1"/>
          <p:nvPr>
            <p:ph idx="4" type="subTitle"/>
          </p:nvPr>
        </p:nvSpPr>
        <p:spPr>
          <a:xfrm>
            <a:off x="621987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397" name="Google Shape;397;p32"/>
          <p:cNvSpPr txBox="1"/>
          <p:nvPr>
            <p:ph idx="5" type="body"/>
          </p:nvPr>
        </p:nvSpPr>
        <p:spPr>
          <a:xfrm>
            <a:off x="113125" y="17366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98" name="Google Shape;398;p32"/>
          <p:cNvSpPr txBox="1"/>
          <p:nvPr>
            <p:ph idx="6" type="body"/>
          </p:nvPr>
        </p:nvSpPr>
        <p:spPr>
          <a:xfrm>
            <a:off x="3166500" y="1740738"/>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99" name="Google Shape;399;p32"/>
          <p:cNvSpPr txBox="1"/>
          <p:nvPr>
            <p:ph idx="7" type="body"/>
          </p:nvPr>
        </p:nvSpPr>
        <p:spPr>
          <a:xfrm>
            <a:off x="6210150" y="17932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400" name="Google Shape;400;p3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Connected Ideas">
  <p:cSld name="CUSTOM_31">
    <p:bg>
      <p:bgPr>
        <a:solidFill>
          <a:schemeClr val="accent4"/>
        </a:solidFill>
      </p:bgPr>
    </p:bg>
    <p:spTree>
      <p:nvGrpSpPr>
        <p:cNvPr id="401" name="Shape 401"/>
        <p:cNvGrpSpPr/>
        <p:nvPr/>
      </p:nvGrpSpPr>
      <p:grpSpPr>
        <a:xfrm>
          <a:off x="0" y="0"/>
          <a:ext cx="0" cy="0"/>
          <a:chOff x="0" y="0"/>
          <a:chExt cx="0" cy="0"/>
        </a:xfrm>
      </p:grpSpPr>
      <p:sp>
        <p:nvSpPr>
          <p:cNvPr id="402" name="Google Shape;402;p33"/>
          <p:cNvSpPr/>
          <p:nvPr/>
        </p:nvSpPr>
        <p:spPr>
          <a:xfrm>
            <a:off x="0" y="23419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3"/>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 name="Google Shape;404;p33"/>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33"/>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33"/>
          <p:cNvSpPr/>
          <p:nvPr/>
        </p:nvSpPr>
        <p:spPr>
          <a:xfrm>
            <a:off x="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33"/>
          <p:cNvSpPr/>
          <p:nvPr/>
        </p:nvSpPr>
        <p:spPr>
          <a:xfrm>
            <a:off x="1300775" y="1380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8" name="Google Shape;408;p33"/>
          <p:cNvSpPr/>
          <p:nvPr/>
        </p:nvSpPr>
        <p:spPr>
          <a:xfrm flipH="1" rot="10800000">
            <a:off x="-13950" y="-6300"/>
            <a:ext cx="9171900" cy="869100"/>
          </a:xfrm>
          <a:prstGeom prst="round1Rect">
            <a:avLst>
              <a:gd fmla="val 50000"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33"/>
          <p:cNvSpPr/>
          <p:nvPr/>
        </p:nvSpPr>
        <p:spPr>
          <a:xfrm>
            <a:off x="1300775" y="29718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3"/>
          <p:cNvSpPr/>
          <p:nvPr/>
        </p:nvSpPr>
        <p:spPr>
          <a:xfrm>
            <a:off x="4783750" y="13412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1" name="Google Shape;411;p33"/>
          <p:cNvSpPr/>
          <p:nvPr/>
        </p:nvSpPr>
        <p:spPr>
          <a:xfrm>
            <a:off x="4783750" y="2976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12" name="Google Shape;412;p33" title="Icons_Artboard 26.png"/>
          <p:cNvPicPr preferRelativeResize="0"/>
          <p:nvPr/>
        </p:nvPicPr>
        <p:blipFill>
          <a:blip r:embed="rId2">
            <a:alphaModFix/>
          </a:blip>
          <a:stretch>
            <a:fillRect/>
          </a:stretch>
        </p:blipFill>
        <p:spPr>
          <a:xfrm rot="2700000">
            <a:off x="3805500" y="2984226"/>
            <a:ext cx="1283326" cy="1282699"/>
          </a:xfrm>
          <a:prstGeom prst="rect">
            <a:avLst/>
          </a:prstGeom>
          <a:noFill/>
          <a:ln>
            <a:noFill/>
          </a:ln>
        </p:spPr>
      </p:pic>
      <p:pic>
        <p:nvPicPr>
          <p:cNvPr id="413" name="Google Shape;413;p33" title="Icons_Artboard 26.png"/>
          <p:cNvPicPr preferRelativeResize="0"/>
          <p:nvPr/>
        </p:nvPicPr>
        <p:blipFill>
          <a:blip r:embed="rId2">
            <a:alphaModFix/>
          </a:blip>
          <a:stretch>
            <a:fillRect/>
          </a:stretch>
        </p:blipFill>
        <p:spPr>
          <a:xfrm rot="2700000">
            <a:off x="3805500" y="1431401"/>
            <a:ext cx="1283326" cy="1282699"/>
          </a:xfrm>
          <a:prstGeom prst="rect">
            <a:avLst/>
          </a:prstGeom>
          <a:noFill/>
          <a:ln>
            <a:noFill/>
          </a:ln>
        </p:spPr>
      </p:pic>
      <p:sp>
        <p:nvSpPr>
          <p:cNvPr id="414" name="Google Shape;414;p3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415" name="Google Shape;415;p33"/>
          <p:cNvSpPr txBox="1"/>
          <p:nvPr>
            <p:ph type="title"/>
          </p:nvPr>
        </p:nvSpPr>
        <p:spPr>
          <a:xfrm>
            <a:off x="173000" y="119775"/>
            <a:ext cx="8736600" cy="6309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6" name="Google Shape;416;p33"/>
          <p:cNvSpPr txBox="1"/>
          <p:nvPr>
            <p:ph idx="1" type="subTitle"/>
          </p:nvPr>
        </p:nvSpPr>
        <p:spPr>
          <a:xfrm>
            <a:off x="153040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417" name="Google Shape;417;p33"/>
          <p:cNvSpPr txBox="1"/>
          <p:nvPr>
            <p:ph idx="2" type="subTitle"/>
          </p:nvPr>
        </p:nvSpPr>
        <p:spPr>
          <a:xfrm>
            <a:off x="1530875" y="31628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418" name="Google Shape;418;p33"/>
          <p:cNvSpPr txBox="1"/>
          <p:nvPr>
            <p:ph idx="3" type="subTitle"/>
          </p:nvPr>
        </p:nvSpPr>
        <p:spPr>
          <a:xfrm>
            <a:off x="501385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419" name="Google Shape;419;p33"/>
          <p:cNvSpPr txBox="1"/>
          <p:nvPr>
            <p:ph idx="4" type="subTitle"/>
          </p:nvPr>
        </p:nvSpPr>
        <p:spPr>
          <a:xfrm>
            <a:off x="5013850" y="31736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Text with Images">
  <p:cSld name="CUSTOM_10">
    <p:bg>
      <p:bgPr>
        <a:solidFill>
          <a:schemeClr val="accent1"/>
        </a:solidFill>
      </p:bgPr>
    </p:bg>
    <p:spTree>
      <p:nvGrpSpPr>
        <p:cNvPr id="420" name="Shape 420"/>
        <p:cNvGrpSpPr/>
        <p:nvPr/>
      </p:nvGrpSpPr>
      <p:grpSpPr>
        <a:xfrm>
          <a:off x="0" y="0"/>
          <a:ext cx="0" cy="0"/>
          <a:chOff x="0" y="0"/>
          <a:chExt cx="0" cy="0"/>
        </a:xfrm>
      </p:grpSpPr>
      <p:sp>
        <p:nvSpPr>
          <p:cNvPr id="421" name="Google Shape;421;p34"/>
          <p:cNvSpPr/>
          <p:nvPr/>
        </p:nvSpPr>
        <p:spPr>
          <a:xfrm flipH="1">
            <a:off x="3779025" y="3578392"/>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2" name="Google Shape;422;p34"/>
          <p:cNvSpPr/>
          <p:nvPr/>
        </p:nvSpPr>
        <p:spPr>
          <a:xfrm flipH="1">
            <a:off x="3779025" y="236852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3" name="Google Shape;423;p34"/>
          <p:cNvSpPr/>
          <p:nvPr/>
        </p:nvSpPr>
        <p:spPr>
          <a:xfrm rot="10800000">
            <a:off x="4632825" y="0"/>
            <a:ext cx="45072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4" name="Google Shape;424;p34"/>
          <p:cNvSpPr/>
          <p:nvPr/>
        </p:nvSpPr>
        <p:spPr>
          <a:xfrm flipH="1" rot="10800000">
            <a:off x="0" y="118410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5" name="Google Shape;425;p34"/>
          <p:cNvSpPr/>
          <p:nvPr/>
        </p:nvSpPr>
        <p:spPr>
          <a:xfrm flipH="1" rot="10800000">
            <a:off x="0" y="-25771"/>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34"/>
          <p:cNvSpPr txBox="1"/>
          <p:nvPr>
            <p:ph idx="1" type="body"/>
          </p:nvPr>
        </p:nvSpPr>
        <p:spPr>
          <a:xfrm>
            <a:off x="4923225" y="1528500"/>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427" name="Google Shape;427;p34"/>
          <p:cNvSpPr txBox="1"/>
          <p:nvPr>
            <p:ph type="ctrTitle"/>
          </p:nvPr>
        </p:nvSpPr>
        <p:spPr>
          <a:xfrm>
            <a:off x="4923225" y="457675"/>
            <a:ext cx="3926400" cy="1081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b="1">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428" name="Google Shape;428;p34"/>
          <p:cNvSpPr/>
          <p:nvPr>
            <p:ph idx="2" type="pic"/>
          </p:nvPr>
        </p:nvSpPr>
        <p:spPr>
          <a:xfrm>
            <a:off x="1166200" y="449125"/>
            <a:ext cx="2431200" cy="1377300"/>
          </a:xfrm>
          <a:prstGeom prst="rect">
            <a:avLst/>
          </a:prstGeom>
          <a:noFill/>
          <a:ln cap="flat" cmpd="sng" w="38100">
            <a:solidFill>
              <a:schemeClr val="lt1"/>
            </a:solidFill>
            <a:prstDash val="solid"/>
            <a:round/>
            <a:headEnd len="sm" w="sm" type="none"/>
            <a:tailEnd len="sm" w="sm" type="none"/>
          </a:ln>
        </p:spPr>
      </p:sp>
      <p:sp>
        <p:nvSpPr>
          <p:cNvPr id="429" name="Google Shape;429;p34"/>
          <p:cNvSpPr/>
          <p:nvPr>
            <p:ph idx="3" type="pic"/>
          </p:nvPr>
        </p:nvSpPr>
        <p:spPr>
          <a:xfrm>
            <a:off x="271900" y="2203600"/>
            <a:ext cx="2057400" cy="1499400"/>
          </a:xfrm>
          <a:prstGeom prst="rect">
            <a:avLst/>
          </a:prstGeom>
          <a:noFill/>
          <a:ln cap="flat" cmpd="sng" w="38100">
            <a:solidFill>
              <a:schemeClr val="lt1"/>
            </a:solidFill>
            <a:prstDash val="solid"/>
            <a:round/>
            <a:headEnd len="sm" w="sm" type="none"/>
            <a:tailEnd len="sm" w="sm" type="none"/>
          </a:ln>
        </p:spPr>
      </p:sp>
      <p:sp>
        <p:nvSpPr>
          <p:cNvPr id="430" name="Google Shape;430;p34"/>
          <p:cNvSpPr/>
          <p:nvPr>
            <p:ph idx="4" type="pic"/>
          </p:nvPr>
        </p:nvSpPr>
        <p:spPr>
          <a:xfrm>
            <a:off x="2597578" y="2203600"/>
            <a:ext cx="1615800" cy="2190600"/>
          </a:xfrm>
          <a:prstGeom prst="rect">
            <a:avLst/>
          </a:prstGeom>
          <a:noFill/>
          <a:ln cap="flat" cmpd="sng" w="38100">
            <a:solidFill>
              <a:schemeClr val="lt1"/>
            </a:solidFill>
            <a:prstDash val="solid"/>
            <a:round/>
            <a:headEnd len="sm" w="sm" type="none"/>
            <a:tailEnd len="sm" w="sm" type="none"/>
          </a:ln>
        </p:spPr>
      </p:sp>
      <p:sp>
        <p:nvSpPr>
          <p:cNvPr id="431" name="Google Shape;431;p3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432" name="Google Shape;432;p34"/>
          <p:cNvPicPr preferRelativeResize="0"/>
          <p:nvPr/>
        </p:nvPicPr>
        <p:blipFill>
          <a:blip r:embed="rId2">
            <a:alphaModFix/>
          </a:blip>
          <a:stretch>
            <a:fillRect/>
          </a:stretch>
        </p:blipFill>
        <p:spPr>
          <a:xfrm>
            <a:off x="4103025" y="3740125"/>
            <a:ext cx="1531827" cy="153182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Timeline">
  <p:cSld name="CUSTOM_11_1">
    <p:bg>
      <p:bgPr>
        <a:solidFill>
          <a:schemeClr val="lt1"/>
        </a:solidFill>
      </p:bgPr>
    </p:bg>
    <p:spTree>
      <p:nvGrpSpPr>
        <p:cNvPr id="433" name="Shape 433"/>
        <p:cNvGrpSpPr/>
        <p:nvPr/>
      </p:nvGrpSpPr>
      <p:grpSpPr>
        <a:xfrm>
          <a:off x="0" y="0"/>
          <a:ext cx="0" cy="0"/>
          <a:chOff x="0" y="0"/>
          <a:chExt cx="0" cy="0"/>
        </a:xfrm>
      </p:grpSpPr>
      <p:sp>
        <p:nvSpPr>
          <p:cNvPr id="434" name="Google Shape;434;p35"/>
          <p:cNvSpPr txBox="1"/>
          <p:nvPr>
            <p:ph idx="1" type="body"/>
          </p:nvPr>
        </p:nvSpPr>
        <p:spPr>
          <a:xfrm>
            <a:off x="73965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435" name="Google Shape;435;p35"/>
          <p:cNvSpPr txBox="1"/>
          <p:nvPr>
            <p:ph type="ctrTitle"/>
          </p:nvPr>
        </p:nvSpPr>
        <p:spPr>
          <a:xfrm>
            <a:off x="165350" y="235203"/>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6"/>
              </a:buClr>
              <a:buSzPts val="3600"/>
              <a:buNone/>
              <a:defRPr b="1">
                <a:solidFill>
                  <a:schemeClr val="accent6"/>
                </a:solidFill>
              </a:defRPr>
            </a:lvl1pPr>
            <a:lvl2pPr lvl="1" algn="ctr">
              <a:spcBef>
                <a:spcPts val="0"/>
              </a:spcBef>
              <a:spcAft>
                <a:spcPts val="0"/>
              </a:spcAft>
              <a:buClr>
                <a:schemeClr val="accent6"/>
              </a:buClr>
              <a:buSzPts val="3200"/>
              <a:buNone/>
              <a:defRPr b="1" sz="3200">
                <a:solidFill>
                  <a:schemeClr val="accent6"/>
                </a:solidFill>
              </a:defRPr>
            </a:lvl2pPr>
            <a:lvl3pPr lvl="2" algn="ctr">
              <a:spcBef>
                <a:spcPts val="0"/>
              </a:spcBef>
              <a:spcAft>
                <a:spcPts val="0"/>
              </a:spcAft>
              <a:buClr>
                <a:schemeClr val="accent6"/>
              </a:buClr>
              <a:buSzPts val="3200"/>
              <a:buNone/>
              <a:defRPr b="1" sz="3200">
                <a:solidFill>
                  <a:schemeClr val="accent6"/>
                </a:solidFill>
              </a:defRPr>
            </a:lvl3pPr>
            <a:lvl4pPr lvl="3" algn="ctr">
              <a:spcBef>
                <a:spcPts val="0"/>
              </a:spcBef>
              <a:spcAft>
                <a:spcPts val="0"/>
              </a:spcAft>
              <a:buClr>
                <a:schemeClr val="accent6"/>
              </a:buClr>
              <a:buSzPts val="3200"/>
              <a:buNone/>
              <a:defRPr b="1" sz="3200">
                <a:solidFill>
                  <a:schemeClr val="accent6"/>
                </a:solidFill>
              </a:defRPr>
            </a:lvl4pPr>
            <a:lvl5pPr lvl="4" algn="ctr">
              <a:spcBef>
                <a:spcPts val="0"/>
              </a:spcBef>
              <a:spcAft>
                <a:spcPts val="0"/>
              </a:spcAft>
              <a:buClr>
                <a:schemeClr val="accent6"/>
              </a:buClr>
              <a:buSzPts val="3200"/>
              <a:buNone/>
              <a:defRPr b="1" sz="3200">
                <a:solidFill>
                  <a:schemeClr val="accent6"/>
                </a:solidFill>
              </a:defRPr>
            </a:lvl5pPr>
            <a:lvl6pPr lvl="5" algn="ctr">
              <a:spcBef>
                <a:spcPts val="0"/>
              </a:spcBef>
              <a:spcAft>
                <a:spcPts val="0"/>
              </a:spcAft>
              <a:buClr>
                <a:schemeClr val="accent6"/>
              </a:buClr>
              <a:buSzPts val="3200"/>
              <a:buNone/>
              <a:defRPr b="1" sz="3200">
                <a:solidFill>
                  <a:schemeClr val="accent6"/>
                </a:solidFill>
              </a:defRPr>
            </a:lvl6pPr>
            <a:lvl7pPr lvl="6" algn="ctr">
              <a:spcBef>
                <a:spcPts val="0"/>
              </a:spcBef>
              <a:spcAft>
                <a:spcPts val="0"/>
              </a:spcAft>
              <a:buClr>
                <a:schemeClr val="accent6"/>
              </a:buClr>
              <a:buSzPts val="3200"/>
              <a:buNone/>
              <a:defRPr b="1" sz="3200">
                <a:solidFill>
                  <a:schemeClr val="accent6"/>
                </a:solidFill>
              </a:defRPr>
            </a:lvl7pPr>
            <a:lvl8pPr lvl="7" algn="ctr">
              <a:spcBef>
                <a:spcPts val="0"/>
              </a:spcBef>
              <a:spcAft>
                <a:spcPts val="0"/>
              </a:spcAft>
              <a:buClr>
                <a:schemeClr val="accent6"/>
              </a:buClr>
              <a:buSzPts val="3200"/>
              <a:buNone/>
              <a:defRPr b="1" sz="3200">
                <a:solidFill>
                  <a:schemeClr val="accent6"/>
                </a:solidFill>
              </a:defRPr>
            </a:lvl8pPr>
            <a:lvl9pPr lvl="8" algn="ctr">
              <a:spcBef>
                <a:spcPts val="0"/>
              </a:spcBef>
              <a:spcAft>
                <a:spcPts val="0"/>
              </a:spcAft>
              <a:buClr>
                <a:schemeClr val="accent6"/>
              </a:buClr>
              <a:buSzPts val="3200"/>
              <a:buNone/>
              <a:defRPr b="1" sz="3200">
                <a:solidFill>
                  <a:schemeClr val="accent6"/>
                </a:solidFill>
              </a:defRPr>
            </a:lvl9pPr>
          </a:lstStyle>
          <a:p/>
        </p:txBody>
      </p:sp>
      <p:cxnSp>
        <p:nvCxnSpPr>
          <p:cNvPr id="436" name="Google Shape;436;p35"/>
          <p:cNvCxnSpPr/>
          <p:nvPr/>
        </p:nvCxnSpPr>
        <p:spPr>
          <a:xfrm>
            <a:off x="2740266"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437" name="Google Shape;437;p35"/>
          <p:cNvCxnSpPr/>
          <p:nvPr/>
        </p:nvCxnSpPr>
        <p:spPr>
          <a:xfrm>
            <a:off x="4527594"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438" name="Google Shape;438;p35"/>
          <p:cNvCxnSpPr/>
          <p:nvPr/>
        </p:nvCxnSpPr>
        <p:spPr>
          <a:xfrm>
            <a:off x="6314922"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439" name="Google Shape;439;p35"/>
          <p:cNvCxnSpPr/>
          <p:nvPr/>
        </p:nvCxnSpPr>
        <p:spPr>
          <a:xfrm>
            <a:off x="952938" y="3632375"/>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440" name="Google Shape;440;p35"/>
          <p:cNvCxnSpPr/>
          <p:nvPr/>
        </p:nvCxnSpPr>
        <p:spPr>
          <a:xfrm>
            <a:off x="8102250" y="3632400"/>
            <a:ext cx="0" cy="1511100"/>
          </a:xfrm>
          <a:prstGeom prst="straightConnector1">
            <a:avLst/>
          </a:prstGeom>
          <a:noFill/>
          <a:ln cap="flat" cmpd="sng" w="76200">
            <a:solidFill>
              <a:srgbClr val="8AA6DF"/>
            </a:solidFill>
            <a:prstDash val="solid"/>
            <a:round/>
            <a:headEnd len="med" w="med" type="none"/>
            <a:tailEnd len="med" w="med" type="none"/>
          </a:ln>
        </p:spPr>
      </p:cxnSp>
      <p:sp>
        <p:nvSpPr>
          <p:cNvPr id="441" name="Google Shape;441;p35"/>
          <p:cNvSpPr/>
          <p:nvPr/>
        </p:nvSpPr>
        <p:spPr>
          <a:xfrm>
            <a:off x="5524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2" name="Google Shape;442;p35"/>
          <p:cNvSpPr/>
          <p:nvPr/>
        </p:nvSpPr>
        <p:spPr>
          <a:xfrm>
            <a:off x="233682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3" name="Google Shape;443;p35"/>
          <p:cNvSpPr/>
          <p:nvPr/>
        </p:nvSpPr>
        <p:spPr>
          <a:xfrm>
            <a:off x="76901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4" name="Google Shape;444;p35"/>
          <p:cNvSpPr/>
          <p:nvPr/>
        </p:nvSpPr>
        <p:spPr>
          <a:xfrm>
            <a:off x="412125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5" name="Google Shape;445;p35"/>
          <p:cNvSpPr/>
          <p:nvPr/>
        </p:nvSpPr>
        <p:spPr>
          <a:xfrm>
            <a:off x="590567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6" name="Google Shape;446;p35"/>
          <p:cNvSpPr txBox="1"/>
          <p:nvPr>
            <p:ph idx="2" type="body"/>
          </p:nvPr>
        </p:nvSpPr>
        <p:spPr>
          <a:xfrm>
            <a:off x="2472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447" name="Google Shape;447;p35"/>
          <p:cNvSpPr txBox="1"/>
          <p:nvPr>
            <p:ph idx="3" type="body"/>
          </p:nvPr>
        </p:nvSpPr>
        <p:spPr>
          <a:xfrm>
            <a:off x="5609175"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448" name="Google Shape;448;p35"/>
          <p:cNvSpPr txBox="1"/>
          <p:nvPr>
            <p:ph idx="4" type="body"/>
          </p:nvPr>
        </p:nvSpPr>
        <p:spPr>
          <a:xfrm>
            <a:off x="382185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449" name="Google Shape;449;p35"/>
          <p:cNvSpPr txBox="1"/>
          <p:nvPr>
            <p:ph idx="5" type="body"/>
          </p:nvPr>
        </p:nvSpPr>
        <p:spPr>
          <a:xfrm>
            <a:off x="2034525" y="1805825"/>
            <a:ext cx="1411500" cy="10221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Clr>
                <a:schemeClr val="accent6"/>
              </a:buClr>
              <a:buSzPts val="2400"/>
              <a:buChar char="●"/>
              <a:defRPr b="1">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450" name="Google Shape;450;p3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Key Point">
  <p:cSld name="CUSTOM_12">
    <p:bg>
      <p:bgPr>
        <a:solidFill>
          <a:schemeClr val="dk1"/>
        </a:solidFill>
      </p:bgPr>
    </p:bg>
    <p:spTree>
      <p:nvGrpSpPr>
        <p:cNvPr id="451" name="Shape 451"/>
        <p:cNvGrpSpPr/>
        <p:nvPr/>
      </p:nvGrpSpPr>
      <p:grpSpPr>
        <a:xfrm>
          <a:off x="0" y="0"/>
          <a:ext cx="0" cy="0"/>
          <a:chOff x="0" y="0"/>
          <a:chExt cx="0" cy="0"/>
        </a:xfrm>
      </p:grpSpPr>
      <p:sp>
        <p:nvSpPr>
          <p:cNvPr id="452" name="Google Shape;452;p36"/>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3" name="Google Shape;453;p36"/>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p36"/>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36"/>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p36"/>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57" name="Google Shape;457;p36"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458" name="Google Shape;458;p36"/>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36"/>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0" name="Google Shape;460;p36"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461" name="Google Shape;461;p36"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462" name="Google Shape;462;p36"/>
          <p:cNvSpPr/>
          <p:nvPr/>
        </p:nvSpPr>
        <p:spPr>
          <a:xfrm flipH="1">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3" name="Google Shape;463;p36"/>
          <p:cNvPicPr preferRelativeResize="0"/>
          <p:nvPr/>
        </p:nvPicPr>
        <p:blipFill>
          <a:blip r:embed="rId3">
            <a:alphaModFix/>
          </a:blip>
          <a:stretch>
            <a:fillRect/>
          </a:stretch>
        </p:blipFill>
        <p:spPr>
          <a:xfrm>
            <a:off x="402171" y="4689285"/>
            <a:ext cx="769799" cy="357100"/>
          </a:xfrm>
          <a:prstGeom prst="rect">
            <a:avLst/>
          </a:prstGeom>
          <a:noFill/>
          <a:ln>
            <a:noFill/>
          </a:ln>
        </p:spPr>
      </p:pic>
      <p:sp>
        <p:nvSpPr>
          <p:cNvPr id="464" name="Google Shape;464;p36"/>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4000"/>
              <a:buNone/>
              <a:defRPr sz="4000">
                <a:solidFill>
                  <a:schemeClr val="accent5"/>
                </a:solidFill>
              </a:defRPr>
            </a:lvl1pPr>
            <a:lvl2pPr lvl="1" algn="ctr">
              <a:spcBef>
                <a:spcPts val="0"/>
              </a:spcBef>
              <a:spcAft>
                <a:spcPts val="0"/>
              </a:spcAft>
              <a:buClr>
                <a:schemeClr val="accent5"/>
              </a:buClr>
              <a:buSzPts val="4000"/>
              <a:buNone/>
              <a:defRPr sz="4000">
                <a:solidFill>
                  <a:schemeClr val="accent5"/>
                </a:solidFill>
              </a:defRPr>
            </a:lvl2pPr>
            <a:lvl3pPr lvl="2" algn="ctr">
              <a:spcBef>
                <a:spcPts val="0"/>
              </a:spcBef>
              <a:spcAft>
                <a:spcPts val="0"/>
              </a:spcAft>
              <a:buClr>
                <a:schemeClr val="accent5"/>
              </a:buClr>
              <a:buSzPts val="4000"/>
              <a:buNone/>
              <a:defRPr sz="4000">
                <a:solidFill>
                  <a:schemeClr val="accent5"/>
                </a:solidFill>
              </a:defRPr>
            </a:lvl3pPr>
            <a:lvl4pPr lvl="3" algn="ctr">
              <a:spcBef>
                <a:spcPts val="0"/>
              </a:spcBef>
              <a:spcAft>
                <a:spcPts val="0"/>
              </a:spcAft>
              <a:buClr>
                <a:schemeClr val="accent5"/>
              </a:buClr>
              <a:buSzPts val="4000"/>
              <a:buNone/>
              <a:defRPr sz="4000">
                <a:solidFill>
                  <a:schemeClr val="accent5"/>
                </a:solidFill>
              </a:defRPr>
            </a:lvl4pPr>
            <a:lvl5pPr lvl="4" algn="ctr">
              <a:spcBef>
                <a:spcPts val="0"/>
              </a:spcBef>
              <a:spcAft>
                <a:spcPts val="0"/>
              </a:spcAft>
              <a:buClr>
                <a:schemeClr val="accent5"/>
              </a:buClr>
              <a:buSzPts val="4000"/>
              <a:buNone/>
              <a:defRPr sz="4000">
                <a:solidFill>
                  <a:schemeClr val="accent5"/>
                </a:solidFill>
              </a:defRPr>
            </a:lvl5pPr>
            <a:lvl6pPr lvl="5" algn="ctr">
              <a:spcBef>
                <a:spcPts val="0"/>
              </a:spcBef>
              <a:spcAft>
                <a:spcPts val="0"/>
              </a:spcAft>
              <a:buClr>
                <a:schemeClr val="accent5"/>
              </a:buClr>
              <a:buSzPts val="4000"/>
              <a:buNone/>
              <a:defRPr sz="4000">
                <a:solidFill>
                  <a:schemeClr val="accent5"/>
                </a:solidFill>
              </a:defRPr>
            </a:lvl6pPr>
            <a:lvl7pPr lvl="6" algn="ctr">
              <a:spcBef>
                <a:spcPts val="0"/>
              </a:spcBef>
              <a:spcAft>
                <a:spcPts val="0"/>
              </a:spcAft>
              <a:buClr>
                <a:schemeClr val="accent5"/>
              </a:buClr>
              <a:buSzPts val="4000"/>
              <a:buNone/>
              <a:defRPr sz="4000">
                <a:solidFill>
                  <a:schemeClr val="accent5"/>
                </a:solidFill>
              </a:defRPr>
            </a:lvl7pPr>
            <a:lvl8pPr lvl="7" algn="ctr">
              <a:spcBef>
                <a:spcPts val="0"/>
              </a:spcBef>
              <a:spcAft>
                <a:spcPts val="0"/>
              </a:spcAft>
              <a:buClr>
                <a:schemeClr val="accent5"/>
              </a:buClr>
              <a:buSzPts val="4000"/>
              <a:buNone/>
              <a:defRPr sz="4000">
                <a:solidFill>
                  <a:schemeClr val="accent5"/>
                </a:solidFill>
              </a:defRPr>
            </a:lvl8pPr>
            <a:lvl9pPr lvl="8" algn="ctr">
              <a:spcBef>
                <a:spcPts val="0"/>
              </a:spcBef>
              <a:spcAft>
                <a:spcPts val="0"/>
              </a:spcAft>
              <a:buClr>
                <a:schemeClr val="accent5"/>
              </a:buClr>
              <a:buSzPts val="4000"/>
              <a:buNone/>
              <a:defRPr sz="4000">
                <a:solidFill>
                  <a:schemeClr val="accent5"/>
                </a:solidFill>
              </a:defRPr>
            </a:lvl9pPr>
          </a:lstStyle>
          <a:p/>
        </p:txBody>
      </p:sp>
      <p:sp>
        <p:nvSpPr>
          <p:cNvPr id="465" name="Google Shape;465;p3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Key Point">
  <p:cSld name="CUSTOM_43">
    <p:bg>
      <p:bgPr>
        <a:solidFill>
          <a:schemeClr val="accent4"/>
        </a:solidFill>
      </p:bgPr>
    </p:bg>
    <p:spTree>
      <p:nvGrpSpPr>
        <p:cNvPr id="466" name="Shape 466"/>
        <p:cNvGrpSpPr/>
        <p:nvPr/>
      </p:nvGrpSpPr>
      <p:grpSpPr>
        <a:xfrm>
          <a:off x="0" y="0"/>
          <a:ext cx="0" cy="0"/>
          <a:chOff x="0" y="0"/>
          <a:chExt cx="0" cy="0"/>
        </a:xfrm>
      </p:grpSpPr>
      <p:sp>
        <p:nvSpPr>
          <p:cNvPr id="467" name="Google Shape;467;p37"/>
          <p:cNvSpPr/>
          <p:nvPr/>
        </p:nvSpPr>
        <p:spPr>
          <a:xfrm>
            <a:off x="0" y="2110775"/>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8" name="Google Shape;468;p37"/>
          <p:cNvSpPr/>
          <p:nvPr/>
        </p:nvSpPr>
        <p:spPr>
          <a:xfrm>
            <a:off x="0" y="3418107"/>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9" name="Google Shape;469;p37"/>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0" name="Google Shape;470;p37"/>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37"/>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2" name="Google Shape;472;p37"/>
          <p:cNvSpPr/>
          <p:nvPr/>
        </p:nvSpPr>
        <p:spPr>
          <a:xfrm>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3" name="Google Shape;473;p37"/>
          <p:cNvPicPr preferRelativeResize="0"/>
          <p:nvPr/>
        </p:nvPicPr>
        <p:blipFill>
          <a:blip r:embed="rId2">
            <a:alphaModFix/>
          </a:blip>
          <a:stretch>
            <a:fillRect/>
          </a:stretch>
        </p:blipFill>
        <p:spPr>
          <a:xfrm>
            <a:off x="402171" y="4689285"/>
            <a:ext cx="769799" cy="357100"/>
          </a:xfrm>
          <a:prstGeom prst="rect">
            <a:avLst/>
          </a:prstGeom>
          <a:noFill/>
          <a:ln>
            <a:noFill/>
          </a:ln>
        </p:spPr>
      </p:pic>
      <p:sp>
        <p:nvSpPr>
          <p:cNvPr id="474" name="Google Shape;474;p3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475" name="Google Shape;475;p37"/>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5"/>
              </a:buClr>
              <a:buSzPts val="4000"/>
              <a:buNone/>
              <a:defRPr sz="4000">
                <a:solidFill>
                  <a:schemeClr val="accent5"/>
                </a:solidFill>
              </a:defRPr>
            </a:lvl1pPr>
            <a:lvl2pPr lvl="1">
              <a:spcBef>
                <a:spcPts val="0"/>
              </a:spcBef>
              <a:spcAft>
                <a:spcPts val="0"/>
              </a:spcAft>
              <a:buClr>
                <a:schemeClr val="accent5"/>
              </a:buClr>
              <a:buSzPts val="4000"/>
              <a:buNone/>
              <a:defRPr sz="4000">
                <a:solidFill>
                  <a:schemeClr val="accent5"/>
                </a:solidFill>
              </a:defRPr>
            </a:lvl2pPr>
            <a:lvl3pPr lvl="2">
              <a:spcBef>
                <a:spcPts val="0"/>
              </a:spcBef>
              <a:spcAft>
                <a:spcPts val="0"/>
              </a:spcAft>
              <a:buClr>
                <a:schemeClr val="accent5"/>
              </a:buClr>
              <a:buSzPts val="4000"/>
              <a:buNone/>
              <a:defRPr sz="4000">
                <a:solidFill>
                  <a:schemeClr val="accent5"/>
                </a:solidFill>
              </a:defRPr>
            </a:lvl3pPr>
            <a:lvl4pPr lvl="3">
              <a:spcBef>
                <a:spcPts val="0"/>
              </a:spcBef>
              <a:spcAft>
                <a:spcPts val="0"/>
              </a:spcAft>
              <a:buClr>
                <a:schemeClr val="accent5"/>
              </a:buClr>
              <a:buSzPts val="4000"/>
              <a:buNone/>
              <a:defRPr sz="4000">
                <a:solidFill>
                  <a:schemeClr val="accent5"/>
                </a:solidFill>
              </a:defRPr>
            </a:lvl4pPr>
            <a:lvl5pPr lvl="4">
              <a:spcBef>
                <a:spcPts val="0"/>
              </a:spcBef>
              <a:spcAft>
                <a:spcPts val="0"/>
              </a:spcAft>
              <a:buClr>
                <a:schemeClr val="accent5"/>
              </a:buClr>
              <a:buSzPts val="4000"/>
              <a:buNone/>
              <a:defRPr sz="4000">
                <a:solidFill>
                  <a:schemeClr val="accent5"/>
                </a:solidFill>
              </a:defRPr>
            </a:lvl5pPr>
            <a:lvl6pPr lvl="5">
              <a:spcBef>
                <a:spcPts val="0"/>
              </a:spcBef>
              <a:spcAft>
                <a:spcPts val="0"/>
              </a:spcAft>
              <a:buClr>
                <a:schemeClr val="accent5"/>
              </a:buClr>
              <a:buSzPts val="4000"/>
              <a:buNone/>
              <a:defRPr sz="4000">
                <a:solidFill>
                  <a:schemeClr val="accent5"/>
                </a:solidFill>
              </a:defRPr>
            </a:lvl6pPr>
            <a:lvl7pPr lvl="6">
              <a:spcBef>
                <a:spcPts val="0"/>
              </a:spcBef>
              <a:spcAft>
                <a:spcPts val="0"/>
              </a:spcAft>
              <a:buClr>
                <a:schemeClr val="accent5"/>
              </a:buClr>
              <a:buSzPts val="4000"/>
              <a:buNone/>
              <a:defRPr sz="4000">
                <a:solidFill>
                  <a:schemeClr val="accent5"/>
                </a:solidFill>
              </a:defRPr>
            </a:lvl7pPr>
            <a:lvl8pPr lvl="7">
              <a:spcBef>
                <a:spcPts val="0"/>
              </a:spcBef>
              <a:spcAft>
                <a:spcPts val="0"/>
              </a:spcAft>
              <a:buClr>
                <a:schemeClr val="accent5"/>
              </a:buClr>
              <a:buSzPts val="4000"/>
              <a:buNone/>
              <a:defRPr sz="4000">
                <a:solidFill>
                  <a:schemeClr val="accent5"/>
                </a:solidFill>
              </a:defRPr>
            </a:lvl8pPr>
            <a:lvl9pPr lvl="8">
              <a:spcBef>
                <a:spcPts val="0"/>
              </a:spcBef>
              <a:spcAft>
                <a:spcPts val="0"/>
              </a:spcAft>
              <a:buClr>
                <a:schemeClr val="accent5"/>
              </a:buClr>
              <a:buSzPts val="4000"/>
              <a:buNone/>
              <a:defRPr sz="4000">
                <a:solidFill>
                  <a:schemeClr val="accent5"/>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ig Idea: Question">
  <p:cSld name="CUSTOM_38">
    <p:bg>
      <p:bgPr>
        <a:solidFill>
          <a:schemeClr val="accent3"/>
        </a:solidFill>
      </p:bgPr>
    </p:bg>
    <p:spTree>
      <p:nvGrpSpPr>
        <p:cNvPr id="476" name="Shape 476"/>
        <p:cNvGrpSpPr/>
        <p:nvPr/>
      </p:nvGrpSpPr>
      <p:grpSpPr>
        <a:xfrm>
          <a:off x="0" y="0"/>
          <a:ext cx="0" cy="0"/>
          <a:chOff x="0" y="0"/>
          <a:chExt cx="0" cy="0"/>
        </a:xfrm>
      </p:grpSpPr>
      <p:sp>
        <p:nvSpPr>
          <p:cNvPr id="477" name="Google Shape;477;p38"/>
          <p:cNvSpPr/>
          <p:nvPr/>
        </p:nvSpPr>
        <p:spPr>
          <a:xfrm flipH="1" rot="10800000">
            <a:off x="596675" y="2310175"/>
            <a:ext cx="7899300" cy="28410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38"/>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9" name="Google Shape;479;p38"/>
          <p:cNvPicPr preferRelativeResize="0"/>
          <p:nvPr/>
        </p:nvPicPr>
        <p:blipFill>
          <a:blip r:embed="rId2">
            <a:alphaModFix/>
          </a:blip>
          <a:stretch>
            <a:fillRect/>
          </a:stretch>
        </p:blipFill>
        <p:spPr>
          <a:xfrm>
            <a:off x="3137399" y="2361526"/>
            <a:ext cx="1631375" cy="1631375"/>
          </a:xfrm>
          <a:prstGeom prst="rect">
            <a:avLst/>
          </a:prstGeom>
          <a:noFill/>
          <a:ln>
            <a:noFill/>
          </a:ln>
        </p:spPr>
      </p:pic>
      <p:pic>
        <p:nvPicPr>
          <p:cNvPr id="480" name="Google Shape;480;p38"/>
          <p:cNvPicPr preferRelativeResize="0"/>
          <p:nvPr/>
        </p:nvPicPr>
        <p:blipFill>
          <a:blip r:embed="rId3">
            <a:alphaModFix/>
          </a:blip>
          <a:stretch>
            <a:fillRect/>
          </a:stretch>
        </p:blipFill>
        <p:spPr>
          <a:xfrm>
            <a:off x="3697401" y="2612051"/>
            <a:ext cx="2309202" cy="2309202"/>
          </a:xfrm>
          <a:prstGeom prst="rect">
            <a:avLst/>
          </a:prstGeom>
          <a:noFill/>
          <a:ln>
            <a:noFill/>
          </a:ln>
        </p:spPr>
      </p:pic>
      <p:sp>
        <p:nvSpPr>
          <p:cNvPr id="481" name="Google Shape;481;p3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482" name="Google Shape;482;p38"/>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ig Idea: Answer">
  <p:cSld name="CUSTOM_39">
    <p:bg>
      <p:bgPr>
        <a:solidFill>
          <a:schemeClr val="accent3"/>
        </a:solidFill>
      </p:bgPr>
    </p:bg>
    <p:spTree>
      <p:nvGrpSpPr>
        <p:cNvPr id="483" name="Shape 483"/>
        <p:cNvGrpSpPr/>
        <p:nvPr/>
      </p:nvGrpSpPr>
      <p:grpSpPr>
        <a:xfrm>
          <a:off x="0" y="0"/>
          <a:ext cx="0" cy="0"/>
          <a:chOff x="0" y="0"/>
          <a:chExt cx="0" cy="0"/>
        </a:xfrm>
      </p:grpSpPr>
      <p:sp>
        <p:nvSpPr>
          <p:cNvPr id="484" name="Google Shape;484;p39"/>
          <p:cNvSpPr/>
          <p:nvPr/>
        </p:nvSpPr>
        <p:spPr>
          <a:xfrm flipH="1" rot="10800000">
            <a:off x="596675" y="2293675"/>
            <a:ext cx="7899300" cy="28575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5" name="Google Shape;485;p39"/>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86" name="Google Shape;486;p39"/>
          <p:cNvPicPr preferRelativeResize="0"/>
          <p:nvPr/>
        </p:nvPicPr>
        <p:blipFill>
          <a:blip r:embed="rId2">
            <a:alphaModFix/>
          </a:blip>
          <a:stretch>
            <a:fillRect/>
          </a:stretch>
        </p:blipFill>
        <p:spPr>
          <a:xfrm flipH="1">
            <a:off x="2" y="3713451"/>
            <a:ext cx="1682299" cy="1682299"/>
          </a:xfrm>
          <a:prstGeom prst="rect">
            <a:avLst/>
          </a:prstGeom>
          <a:noFill/>
          <a:ln>
            <a:noFill/>
          </a:ln>
        </p:spPr>
      </p:pic>
      <p:sp>
        <p:nvSpPr>
          <p:cNvPr id="487" name="Google Shape;487;p39"/>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488" name="Google Shape;488;p39"/>
          <p:cNvSpPr txBox="1"/>
          <p:nvPr>
            <p:ph idx="1" type="subTitle"/>
          </p:nvPr>
        </p:nvSpPr>
        <p:spPr>
          <a:xfrm>
            <a:off x="952500" y="2786075"/>
            <a:ext cx="7193100" cy="1395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489" name="Google Shape;489;p3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Image">
  <p:cSld name="CUSTOM_13">
    <p:bg>
      <p:bgPr>
        <a:solidFill>
          <a:schemeClr val="accent3"/>
        </a:solidFill>
      </p:bgPr>
    </p:bg>
    <p:spTree>
      <p:nvGrpSpPr>
        <p:cNvPr id="490" name="Shape 490"/>
        <p:cNvGrpSpPr/>
        <p:nvPr/>
      </p:nvGrpSpPr>
      <p:grpSpPr>
        <a:xfrm>
          <a:off x="0" y="0"/>
          <a:ext cx="0" cy="0"/>
          <a:chOff x="0" y="0"/>
          <a:chExt cx="0" cy="0"/>
        </a:xfrm>
      </p:grpSpPr>
      <p:pic>
        <p:nvPicPr>
          <p:cNvPr id="491" name="Google Shape;491;p40"/>
          <p:cNvPicPr preferRelativeResize="0"/>
          <p:nvPr/>
        </p:nvPicPr>
        <p:blipFill>
          <a:blip r:embed="rId2">
            <a:alphaModFix/>
          </a:blip>
          <a:stretch>
            <a:fillRect/>
          </a:stretch>
        </p:blipFill>
        <p:spPr>
          <a:xfrm>
            <a:off x="6442013" y="221325"/>
            <a:ext cx="934252" cy="934252"/>
          </a:xfrm>
          <a:prstGeom prst="rect">
            <a:avLst/>
          </a:prstGeom>
          <a:noFill/>
          <a:ln>
            <a:noFill/>
          </a:ln>
        </p:spPr>
      </p:pic>
      <p:pic>
        <p:nvPicPr>
          <p:cNvPr id="492" name="Google Shape;492;p40"/>
          <p:cNvPicPr preferRelativeResize="0"/>
          <p:nvPr/>
        </p:nvPicPr>
        <p:blipFill>
          <a:blip r:embed="rId2">
            <a:alphaModFix/>
          </a:blip>
          <a:stretch>
            <a:fillRect/>
          </a:stretch>
        </p:blipFill>
        <p:spPr>
          <a:xfrm>
            <a:off x="1754163" y="2273125"/>
            <a:ext cx="934252" cy="934252"/>
          </a:xfrm>
          <a:prstGeom prst="rect">
            <a:avLst/>
          </a:prstGeom>
          <a:noFill/>
          <a:ln>
            <a:noFill/>
          </a:ln>
        </p:spPr>
      </p:pic>
      <p:pic>
        <p:nvPicPr>
          <p:cNvPr id="493" name="Google Shape;493;p40"/>
          <p:cNvPicPr preferRelativeResize="0"/>
          <p:nvPr/>
        </p:nvPicPr>
        <p:blipFill>
          <a:blip r:embed="rId2">
            <a:alphaModFix/>
          </a:blip>
          <a:stretch>
            <a:fillRect/>
          </a:stretch>
        </p:blipFill>
        <p:spPr>
          <a:xfrm>
            <a:off x="6442013" y="4458475"/>
            <a:ext cx="934252" cy="934252"/>
          </a:xfrm>
          <a:prstGeom prst="rect">
            <a:avLst/>
          </a:prstGeom>
          <a:noFill/>
          <a:ln>
            <a:noFill/>
          </a:ln>
        </p:spPr>
      </p:pic>
      <p:sp>
        <p:nvSpPr>
          <p:cNvPr id="494" name="Google Shape;494;p40"/>
          <p:cNvSpPr/>
          <p:nvPr/>
        </p:nvSpPr>
        <p:spPr>
          <a:xfrm>
            <a:off x="150998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5" name="Google Shape;495;p40"/>
          <p:cNvSpPr/>
          <p:nvPr/>
        </p:nvSpPr>
        <p:spPr>
          <a:xfrm>
            <a:off x="-7620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6" name="Google Shape;496;p40"/>
          <p:cNvSpPr/>
          <p:nvPr/>
        </p:nvSpPr>
        <p:spPr>
          <a:xfrm>
            <a:off x="147863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7" name="Google Shape;497;p40"/>
          <p:cNvSpPr/>
          <p:nvPr/>
        </p:nvSpPr>
        <p:spPr>
          <a:xfrm>
            <a:off x="778403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8" name="Google Shape;498;p40"/>
          <p:cNvSpPr/>
          <p:nvPr/>
        </p:nvSpPr>
        <p:spPr>
          <a:xfrm>
            <a:off x="619785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9" name="Google Shape;499;p40"/>
          <p:cNvSpPr/>
          <p:nvPr/>
        </p:nvSpPr>
        <p:spPr>
          <a:xfrm>
            <a:off x="775268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0" name="Google Shape;500;p40"/>
          <p:cNvPicPr preferRelativeResize="0"/>
          <p:nvPr/>
        </p:nvPicPr>
        <p:blipFill>
          <a:blip r:embed="rId2">
            <a:alphaModFix/>
          </a:blip>
          <a:stretch>
            <a:fillRect/>
          </a:stretch>
        </p:blipFill>
        <p:spPr>
          <a:xfrm>
            <a:off x="7996913" y="2273125"/>
            <a:ext cx="934252" cy="934252"/>
          </a:xfrm>
          <a:prstGeom prst="rect">
            <a:avLst/>
          </a:prstGeom>
          <a:noFill/>
          <a:ln>
            <a:noFill/>
          </a:ln>
        </p:spPr>
      </p:pic>
      <p:pic>
        <p:nvPicPr>
          <p:cNvPr id="501" name="Google Shape;501;p40"/>
          <p:cNvPicPr preferRelativeResize="0"/>
          <p:nvPr/>
        </p:nvPicPr>
        <p:blipFill>
          <a:blip r:embed="rId2">
            <a:alphaModFix/>
          </a:blip>
          <a:stretch>
            <a:fillRect/>
          </a:stretch>
        </p:blipFill>
        <p:spPr>
          <a:xfrm>
            <a:off x="167963" y="221325"/>
            <a:ext cx="934252" cy="934252"/>
          </a:xfrm>
          <a:prstGeom prst="rect">
            <a:avLst/>
          </a:prstGeom>
          <a:noFill/>
          <a:ln>
            <a:noFill/>
          </a:ln>
        </p:spPr>
      </p:pic>
      <p:pic>
        <p:nvPicPr>
          <p:cNvPr id="502" name="Google Shape;502;p40"/>
          <p:cNvPicPr preferRelativeResize="0"/>
          <p:nvPr/>
        </p:nvPicPr>
        <p:blipFill>
          <a:blip r:embed="rId2">
            <a:alphaModFix/>
          </a:blip>
          <a:stretch>
            <a:fillRect/>
          </a:stretch>
        </p:blipFill>
        <p:spPr>
          <a:xfrm>
            <a:off x="-492537" y="4538225"/>
            <a:ext cx="934252" cy="934252"/>
          </a:xfrm>
          <a:prstGeom prst="rect">
            <a:avLst/>
          </a:prstGeom>
          <a:noFill/>
          <a:ln>
            <a:noFill/>
          </a:ln>
        </p:spPr>
      </p:pic>
      <p:sp>
        <p:nvSpPr>
          <p:cNvPr id="503" name="Google Shape;503;p40"/>
          <p:cNvSpPr/>
          <p:nvPr>
            <p:ph idx="2" type="pic"/>
          </p:nvPr>
        </p:nvSpPr>
        <p:spPr>
          <a:xfrm>
            <a:off x="1206300" y="702588"/>
            <a:ext cx="6731400" cy="3738300"/>
          </a:xfrm>
          <a:prstGeom prst="rect">
            <a:avLst/>
          </a:prstGeom>
          <a:noFill/>
          <a:ln cap="flat" cmpd="sng" w="38100">
            <a:solidFill>
              <a:schemeClr val="accent2"/>
            </a:solidFill>
            <a:prstDash val="solid"/>
            <a:round/>
            <a:headEnd len="sm" w="sm" type="none"/>
            <a:tailEnd len="sm" w="sm" type="none"/>
          </a:ln>
        </p:spPr>
      </p:sp>
      <p:pic>
        <p:nvPicPr>
          <p:cNvPr id="504" name="Google Shape;504;p40"/>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505" name="Google Shape;505;p4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p:cSld name="CUSTOM_20">
    <p:bg>
      <p:bgPr>
        <a:solidFill>
          <a:schemeClr val="accent3"/>
        </a:solidFill>
      </p:bgPr>
    </p:bg>
    <p:spTree>
      <p:nvGrpSpPr>
        <p:cNvPr id="57" name="Shape 57"/>
        <p:cNvGrpSpPr/>
        <p:nvPr/>
      </p:nvGrpSpPr>
      <p:grpSpPr>
        <a:xfrm>
          <a:off x="0" y="0"/>
          <a:ext cx="0" cy="0"/>
          <a:chOff x="0" y="0"/>
          <a:chExt cx="0" cy="0"/>
        </a:xfrm>
      </p:grpSpPr>
      <p:sp>
        <p:nvSpPr>
          <p:cNvPr id="58" name="Google Shape;58;p5"/>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5"/>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 name="Google Shape;60;p5"/>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5"/>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 name="Google Shape;62;p5"/>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63" name="Google Shape;63;p5"/>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64" name="Google Shape;64;p5"/>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65" name="Google Shape;65;p5"/>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66" name="Google Shape;66;p5"/>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67" name="Google Shape;67;p5"/>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68" name="Google Shape;68;p5"/>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69" name="Google Shape;69;p5"/>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70" name="Google Shape;70;p5"/>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 name="Google Shape;71;p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Image">
  <p:cSld name="CUSTOM_49">
    <p:bg>
      <p:bgPr>
        <a:solidFill>
          <a:schemeClr val="accent1"/>
        </a:solidFill>
      </p:bgPr>
    </p:bg>
    <p:spTree>
      <p:nvGrpSpPr>
        <p:cNvPr id="506" name="Shape 506"/>
        <p:cNvGrpSpPr/>
        <p:nvPr/>
      </p:nvGrpSpPr>
      <p:grpSpPr>
        <a:xfrm>
          <a:off x="0" y="0"/>
          <a:ext cx="0" cy="0"/>
          <a:chOff x="0" y="0"/>
          <a:chExt cx="0" cy="0"/>
        </a:xfrm>
      </p:grpSpPr>
      <p:grpSp>
        <p:nvGrpSpPr>
          <p:cNvPr id="507" name="Google Shape;507;p41"/>
          <p:cNvGrpSpPr/>
          <p:nvPr/>
        </p:nvGrpSpPr>
        <p:grpSpPr>
          <a:xfrm>
            <a:off x="6168750" y="-385012"/>
            <a:ext cx="2845225" cy="5793313"/>
            <a:chOff x="37850" y="-156412"/>
            <a:chExt cx="2845225" cy="5793313"/>
          </a:xfrm>
        </p:grpSpPr>
        <p:sp>
          <p:nvSpPr>
            <p:cNvPr id="508" name="Google Shape;508;p41"/>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9" name="Google Shape;509;p41"/>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0" name="Google Shape;510;p41"/>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511" name="Google Shape;511;p41"/>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512" name="Google Shape;512;p41"/>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3" name="Google Shape;513;p41"/>
            <p:cNvPicPr preferRelativeResize="0"/>
            <p:nvPr/>
          </p:nvPicPr>
          <p:blipFill>
            <a:blip r:embed="rId2">
              <a:alphaModFix/>
            </a:blip>
            <a:stretch>
              <a:fillRect/>
            </a:stretch>
          </p:blipFill>
          <p:spPr>
            <a:xfrm>
              <a:off x="1624024" y="2326092"/>
              <a:ext cx="1095424" cy="1095424"/>
            </a:xfrm>
            <a:prstGeom prst="rect">
              <a:avLst/>
            </a:prstGeom>
            <a:noFill/>
            <a:ln>
              <a:noFill/>
            </a:ln>
          </p:spPr>
        </p:pic>
      </p:grpSp>
      <p:grpSp>
        <p:nvGrpSpPr>
          <p:cNvPr id="514" name="Google Shape;514;p41"/>
          <p:cNvGrpSpPr/>
          <p:nvPr/>
        </p:nvGrpSpPr>
        <p:grpSpPr>
          <a:xfrm>
            <a:off x="37850" y="-385012"/>
            <a:ext cx="2845225" cy="5793313"/>
            <a:chOff x="37850" y="-156412"/>
            <a:chExt cx="2845225" cy="5793313"/>
          </a:xfrm>
        </p:grpSpPr>
        <p:sp>
          <p:nvSpPr>
            <p:cNvPr id="515" name="Google Shape;515;p41"/>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41"/>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7" name="Google Shape;517;p41"/>
            <p:cNvPicPr preferRelativeResize="0"/>
            <p:nvPr/>
          </p:nvPicPr>
          <p:blipFill>
            <a:blip r:embed="rId2">
              <a:alphaModFix/>
            </a:blip>
            <a:stretch>
              <a:fillRect/>
            </a:stretch>
          </p:blipFill>
          <p:spPr>
            <a:xfrm>
              <a:off x="127899" y="238379"/>
              <a:ext cx="1095424" cy="1095424"/>
            </a:xfrm>
            <a:prstGeom prst="rect">
              <a:avLst/>
            </a:prstGeom>
            <a:noFill/>
            <a:ln>
              <a:noFill/>
            </a:ln>
          </p:spPr>
        </p:pic>
        <p:sp>
          <p:nvSpPr>
            <p:cNvPr id="518" name="Google Shape;518;p41"/>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19" name="Google Shape;519;p41"/>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520" name="Google Shape;520;p4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grpSp>
        <p:nvGrpSpPr>
          <p:cNvPr id="521" name="Google Shape;521;p41"/>
          <p:cNvGrpSpPr/>
          <p:nvPr/>
        </p:nvGrpSpPr>
        <p:grpSpPr>
          <a:xfrm>
            <a:off x="3103300" y="-385012"/>
            <a:ext cx="2845225" cy="5793313"/>
            <a:chOff x="37850" y="-156412"/>
            <a:chExt cx="2845225" cy="5793313"/>
          </a:xfrm>
        </p:grpSpPr>
        <p:sp>
          <p:nvSpPr>
            <p:cNvPr id="522" name="Google Shape;522;p41"/>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3" name="Google Shape;523;p41"/>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4" name="Google Shape;524;p41"/>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525" name="Google Shape;525;p41"/>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526" name="Google Shape;526;p41"/>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7" name="Google Shape;527;p41"/>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528" name="Google Shape;528;p41"/>
          <p:cNvSpPr/>
          <p:nvPr>
            <p:ph idx="2" type="pic"/>
          </p:nvPr>
        </p:nvSpPr>
        <p:spPr>
          <a:xfrm>
            <a:off x="1206300" y="773850"/>
            <a:ext cx="6731400" cy="3595800"/>
          </a:xfrm>
          <a:prstGeom prst="rect">
            <a:avLst/>
          </a:prstGeom>
          <a:noFill/>
          <a:ln cap="flat" cmpd="sng" w="38100">
            <a:solidFill>
              <a:schemeClr val="dk1"/>
            </a:solidFill>
            <a:prstDash val="solid"/>
            <a:round/>
            <a:headEnd len="sm" w="sm" type="none"/>
            <a:tailEnd len="sm" w="sm" type="none"/>
          </a:ln>
        </p:spPr>
      </p:sp>
      <p:pic>
        <p:nvPicPr>
          <p:cNvPr id="529" name="Google Shape;529;p41"/>
          <p:cNvPicPr preferRelativeResize="0"/>
          <p:nvPr/>
        </p:nvPicPr>
        <p:blipFill>
          <a:blip r:embed="rId3">
            <a:alphaModFix/>
          </a:blip>
          <a:stretch>
            <a:fillRect/>
          </a:stretch>
        </p:blipFill>
        <p:spPr>
          <a:xfrm>
            <a:off x="275550" y="4266702"/>
            <a:ext cx="903725" cy="9037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Image">
  <p:cSld name="CUSTOM_50">
    <p:bg>
      <p:bgPr>
        <a:solidFill>
          <a:schemeClr val="lt1"/>
        </a:solidFill>
      </p:bgPr>
    </p:bg>
    <p:spTree>
      <p:nvGrpSpPr>
        <p:cNvPr id="530" name="Shape 530"/>
        <p:cNvGrpSpPr/>
        <p:nvPr/>
      </p:nvGrpSpPr>
      <p:grpSpPr>
        <a:xfrm>
          <a:off x="0" y="0"/>
          <a:ext cx="0" cy="0"/>
          <a:chOff x="0" y="0"/>
          <a:chExt cx="0" cy="0"/>
        </a:xfrm>
      </p:grpSpPr>
      <p:pic>
        <p:nvPicPr>
          <p:cNvPr id="531" name="Google Shape;531;p42"/>
          <p:cNvPicPr preferRelativeResize="0"/>
          <p:nvPr/>
        </p:nvPicPr>
        <p:blipFill>
          <a:blip r:embed="rId2">
            <a:alphaModFix/>
          </a:blip>
          <a:stretch>
            <a:fillRect/>
          </a:stretch>
        </p:blipFill>
        <p:spPr>
          <a:xfrm>
            <a:off x="343496" y="4538235"/>
            <a:ext cx="769799" cy="357100"/>
          </a:xfrm>
          <a:prstGeom prst="rect">
            <a:avLst/>
          </a:prstGeom>
          <a:noFill/>
          <a:ln>
            <a:noFill/>
          </a:ln>
        </p:spPr>
      </p:pic>
      <p:grpSp>
        <p:nvGrpSpPr>
          <p:cNvPr id="532" name="Google Shape;532;p42"/>
          <p:cNvGrpSpPr/>
          <p:nvPr/>
        </p:nvGrpSpPr>
        <p:grpSpPr>
          <a:xfrm>
            <a:off x="6652205" y="155979"/>
            <a:ext cx="2352712" cy="5143546"/>
            <a:chOff x="6728405" y="155979"/>
            <a:chExt cx="2352712" cy="5143546"/>
          </a:xfrm>
        </p:grpSpPr>
        <p:sp>
          <p:nvSpPr>
            <p:cNvPr id="533" name="Google Shape;533;p42"/>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42"/>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5" name="Google Shape;535;p42"/>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6" name="Google Shape;536;p42"/>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7" name="Google Shape;537;p42"/>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538" name="Google Shape;538;p42"/>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539" name="Google Shape;539;p42"/>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540" name="Google Shape;540;p42"/>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541" name="Google Shape;541;p4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grpSp>
        <p:nvGrpSpPr>
          <p:cNvPr id="542" name="Google Shape;542;p42"/>
          <p:cNvGrpSpPr/>
          <p:nvPr/>
        </p:nvGrpSpPr>
        <p:grpSpPr>
          <a:xfrm>
            <a:off x="3851830" y="155979"/>
            <a:ext cx="2352712" cy="5143546"/>
            <a:chOff x="6728405" y="155979"/>
            <a:chExt cx="2352712" cy="5143546"/>
          </a:xfrm>
        </p:grpSpPr>
        <p:sp>
          <p:nvSpPr>
            <p:cNvPr id="543" name="Google Shape;543;p42"/>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4" name="Google Shape;544;p42"/>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5" name="Google Shape;545;p42"/>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42"/>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7" name="Google Shape;547;p42"/>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548" name="Google Shape;548;p42"/>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549" name="Google Shape;549;p42"/>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550" name="Google Shape;550;p42"/>
            <p:cNvPicPr preferRelativeResize="0"/>
            <p:nvPr/>
          </p:nvPicPr>
          <p:blipFill>
            <a:blip r:embed="rId3">
              <a:alphaModFix/>
            </a:blip>
            <a:stretch>
              <a:fillRect/>
            </a:stretch>
          </p:blipFill>
          <p:spPr>
            <a:xfrm>
              <a:off x="8221013" y="2961404"/>
              <a:ext cx="769802" cy="769823"/>
            </a:xfrm>
            <a:prstGeom prst="rect">
              <a:avLst/>
            </a:prstGeom>
            <a:noFill/>
            <a:ln>
              <a:noFill/>
            </a:ln>
          </p:spPr>
        </p:pic>
      </p:grpSp>
      <p:grpSp>
        <p:nvGrpSpPr>
          <p:cNvPr id="551" name="Google Shape;551;p42"/>
          <p:cNvGrpSpPr/>
          <p:nvPr/>
        </p:nvGrpSpPr>
        <p:grpSpPr>
          <a:xfrm>
            <a:off x="1051455" y="155979"/>
            <a:ext cx="2352712" cy="5143546"/>
            <a:chOff x="6728405" y="155979"/>
            <a:chExt cx="2352712" cy="5143546"/>
          </a:xfrm>
        </p:grpSpPr>
        <p:sp>
          <p:nvSpPr>
            <p:cNvPr id="552" name="Google Shape;552;p42"/>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3" name="Google Shape;553;p42"/>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42"/>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p42"/>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56" name="Google Shape;556;p42"/>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557" name="Google Shape;557;p42"/>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558" name="Google Shape;558;p42"/>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559" name="Google Shape;559;p42"/>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560" name="Google Shape;560;p42"/>
          <p:cNvSpPr/>
          <p:nvPr/>
        </p:nvSpPr>
        <p:spPr>
          <a:xfrm flipH="1" rot="10800000">
            <a:off x="-346608"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61" name="Google Shape;561;p42"/>
          <p:cNvPicPr preferRelativeResize="0"/>
          <p:nvPr/>
        </p:nvPicPr>
        <p:blipFill>
          <a:blip r:embed="rId3">
            <a:alphaModFix/>
          </a:blip>
          <a:stretch>
            <a:fillRect/>
          </a:stretch>
        </p:blipFill>
        <p:spPr>
          <a:xfrm>
            <a:off x="-256312" y="291417"/>
            <a:ext cx="769802" cy="769823"/>
          </a:xfrm>
          <a:prstGeom prst="rect">
            <a:avLst/>
          </a:prstGeom>
          <a:noFill/>
          <a:ln>
            <a:noFill/>
          </a:ln>
        </p:spPr>
      </p:pic>
      <p:pic>
        <p:nvPicPr>
          <p:cNvPr id="562" name="Google Shape;562;p42"/>
          <p:cNvPicPr preferRelativeResize="0"/>
          <p:nvPr/>
        </p:nvPicPr>
        <p:blipFill>
          <a:blip r:embed="rId3">
            <a:alphaModFix/>
          </a:blip>
          <a:stretch>
            <a:fillRect/>
          </a:stretch>
        </p:blipFill>
        <p:spPr>
          <a:xfrm>
            <a:off x="-256312" y="2961404"/>
            <a:ext cx="769802" cy="769823"/>
          </a:xfrm>
          <a:prstGeom prst="rect">
            <a:avLst/>
          </a:prstGeom>
          <a:noFill/>
          <a:ln>
            <a:noFill/>
          </a:ln>
        </p:spPr>
      </p:pic>
      <p:sp>
        <p:nvSpPr>
          <p:cNvPr id="563" name="Google Shape;563;p42"/>
          <p:cNvSpPr/>
          <p:nvPr>
            <p:ph idx="2" type="pic"/>
          </p:nvPr>
        </p:nvSpPr>
        <p:spPr>
          <a:xfrm>
            <a:off x="1206300" y="773850"/>
            <a:ext cx="6731400" cy="3595800"/>
          </a:xfrm>
          <a:prstGeom prst="rect">
            <a:avLst/>
          </a:prstGeom>
          <a:noFill/>
          <a:ln cap="flat" cmpd="sng" w="38100">
            <a:solidFill>
              <a:schemeClr val="lt2"/>
            </a:solidFill>
            <a:prstDash val="solid"/>
            <a:round/>
            <a:headEnd len="sm" w="sm" type="none"/>
            <a:tailEnd len="sm" w="sm" type="none"/>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Multiple Images">
  <p:cSld name="CUSTOM_14">
    <p:bg>
      <p:bgPr>
        <a:solidFill>
          <a:schemeClr val="accent2"/>
        </a:solidFill>
      </p:bgPr>
    </p:bg>
    <p:spTree>
      <p:nvGrpSpPr>
        <p:cNvPr id="564" name="Shape 564"/>
        <p:cNvGrpSpPr/>
        <p:nvPr/>
      </p:nvGrpSpPr>
      <p:grpSpPr>
        <a:xfrm>
          <a:off x="0" y="0"/>
          <a:ext cx="0" cy="0"/>
          <a:chOff x="0" y="0"/>
          <a:chExt cx="0" cy="0"/>
        </a:xfrm>
      </p:grpSpPr>
      <p:sp>
        <p:nvSpPr>
          <p:cNvPr id="565" name="Google Shape;565;p43"/>
          <p:cNvSpPr/>
          <p:nvPr/>
        </p:nvSpPr>
        <p:spPr>
          <a:xfrm>
            <a:off x="-27850" y="817675"/>
            <a:ext cx="9171900" cy="4326000"/>
          </a:xfrm>
          <a:prstGeom prst="round1Rect">
            <a:avLst>
              <a:gd fmla="val 13461"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43"/>
          <p:cNvSpPr/>
          <p:nvPr>
            <p:ph idx="2" type="pic"/>
          </p:nvPr>
        </p:nvSpPr>
        <p:spPr>
          <a:xfrm>
            <a:off x="890050" y="1222625"/>
            <a:ext cx="2473500" cy="1658400"/>
          </a:xfrm>
          <a:prstGeom prst="rect">
            <a:avLst/>
          </a:prstGeom>
          <a:noFill/>
          <a:ln>
            <a:noFill/>
          </a:ln>
        </p:spPr>
      </p:sp>
      <p:sp>
        <p:nvSpPr>
          <p:cNvPr id="567" name="Google Shape;567;p43"/>
          <p:cNvSpPr/>
          <p:nvPr>
            <p:ph idx="3" type="pic"/>
          </p:nvPr>
        </p:nvSpPr>
        <p:spPr>
          <a:xfrm>
            <a:off x="890050" y="3004825"/>
            <a:ext cx="2473500" cy="1395000"/>
          </a:xfrm>
          <a:prstGeom prst="rect">
            <a:avLst/>
          </a:prstGeom>
          <a:noFill/>
          <a:ln>
            <a:noFill/>
          </a:ln>
        </p:spPr>
      </p:sp>
      <p:sp>
        <p:nvSpPr>
          <p:cNvPr id="568" name="Google Shape;568;p43"/>
          <p:cNvSpPr/>
          <p:nvPr>
            <p:ph idx="4" type="pic"/>
          </p:nvPr>
        </p:nvSpPr>
        <p:spPr>
          <a:xfrm>
            <a:off x="3459625" y="1222625"/>
            <a:ext cx="4791900" cy="3180600"/>
          </a:xfrm>
          <a:prstGeom prst="rect">
            <a:avLst/>
          </a:prstGeom>
          <a:noFill/>
          <a:ln>
            <a:noFill/>
          </a:ln>
        </p:spPr>
      </p:sp>
      <p:sp>
        <p:nvSpPr>
          <p:cNvPr id="569" name="Google Shape;569;p43"/>
          <p:cNvSpPr txBox="1"/>
          <p:nvPr>
            <p:ph type="ctrTitle"/>
          </p:nvPr>
        </p:nvSpPr>
        <p:spPr>
          <a:xfrm>
            <a:off x="126625" y="88747"/>
            <a:ext cx="88242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600"/>
              <a:buNone/>
              <a:defRPr b="1">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570" name="Google Shape;570;p4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Let's Play">
  <p:cSld name="CUSTOM_33">
    <p:bg>
      <p:bgPr>
        <a:solidFill>
          <a:schemeClr val="dk1"/>
        </a:solidFill>
      </p:bgPr>
    </p:bg>
    <p:spTree>
      <p:nvGrpSpPr>
        <p:cNvPr id="571" name="Shape 571"/>
        <p:cNvGrpSpPr/>
        <p:nvPr/>
      </p:nvGrpSpPr>
      <p:grpSpPr>
        <a:xfrm>
          <a:off x="0" y="0"/>
          <a:ext cx="0" cy="0"/>
          <a:chOff x="0" y="0"/>
          <a:chExt cx="0" cy="0"/>
        </a:xfrm>
      </p:grpSpPr>
      <p:sp>
        <p:nvSpPr>
          <p:cNvPr id="572" name="Google Shape;572;p44"/>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44"/>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44"/>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5" name="Google Shape;575;p44"/>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6" name="Google Shape;576;p44"/>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7" name="Google Shape;577;p44"/>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8" name="Google Shape;578;p44"/>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9" name="Google Shape;579;p44"/>
          <p:cNvSpPr/>
          <p:nvPr/>
        </p:nvSpPr>
        <p:spPr>
          <a:xfrm flipH="1">
            <a:off x="38100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0" name="Google Shape;580;p44"/>
          <p:cNvSpPr/>
          <p:nvPr/>
        </p:nvSpPr>
        <p:spPr>
          <a:xfrm>
            <a:off x="834850" y="889050"/>
            <a:ext cx="7890000" cy="336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81" name="Google Shape;581;p44"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582" name="Google Shape;582;p44"/>
          <p:cNvPicPr preferRelativeResize="0"/>
          <p:nvPr/>
        </p:nvPicPr>
        <p:blipFill>
          <a:blip r:embed="rId3">
            <a:alphaModFix/>
          </a:blip>
          <a:stretch>
            <a:fillRect/>
          </a:stretch>
        </p:blipFill>
        <p:spPr>
          <a:xfrm rot="-742867">
            <a:off x="7282755" y="481752"/>
            <a:ext cx="1447790" cy="1447771"/>
          </a:xfrm>
          <a:prstGeom prst="rect">
            <a:avLst/>
          </a:prstGeom>
          <a:noFill/>
          <a:ln>
            <a:noFill/>
          </a:ln>
        </p:spPr>
      </p:pic>
      <p:sp>
        <p:nvSpPr>
          <p:cNvPr id="583" name="Google Shape;583;p44"/>
          <p:cNvSpPr txBox="1"/>
          <p:nvPr/>
        </p:nvSpPr>
        <p:spPr>
          <a:xfrm>
            <a:off x="3143100" y="1735413"/>
            <a:ext cx="28578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200">
                <a:solidFill>
                  <a:srgbClr val="000000"/>
                </a:solidFill>
                <a:latin typeface="Proxima Nova"/>
                <a:ea typeface="Proxima Nova"/>
                <a:cs typeface="Proxima Nova"/>
                <a:sym typeface="Proxima Nova"/>
              </a:rPr>
              <a:t>Let’s Play</a:t>
            </a:r>
            <a:endParaRPr b="1" sz="3200">
              <a:solidFill>
                <a:srgbClr val="000000"/>
              </a:solidFill>
              <a:latin typeface="Proxima Nova"/>
              <a:ea typeface="Proxima Nova"/>
              <a:cs typeface="Proxima Nova"/>
              <a:sym typeface="Proxima Nova"/>
            </a:endParaRPr>
          </a:p>
        </p:txBody>
      </p:sp>
      <p:pic>
        <p:nvPicPr>
          <p:cNvPr id="584" name="Google Shape;584;p44"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585" name="Google Shape;585;p44"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586" name="Google Shape;586;p44"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587" name="Google Shape;587;p44"/>
          <p:cNvSpPr txBox="1"/>
          <p:nvPr>
            <p:ph type="title"/>
          </p:nvPr>
        </p:nvSpPr>
        <p:spPr>
          <a:xfrm>
            <a:off x="1590300" y="2498225"/>
            <a:ext cx="6379200" cy="1253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8" name="Google Shape;588;p4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Let's Play: Question">
  <p:cSld name="CUSTOM_34">
    <p:bg>
      <p:bgPr>
        <a:solidFill>
          <a:schemeClr val="lt1"/>
        </a:solidFill>
      </p:bgPr>
    </p:bg>
    <p:spTree>
      <p:nvGrpSpPr>
        <p:cNvPr id="589" name="Shape 589"/>
        <p:cNvGrpSpPr/>
        <p:nvPr/>
      </p:nvGrpSpPr>
      <p:grpSpPr>
        <a:xfrm>
          <a:off x="0" y="0"/>
          <a:ext cx="0" cy="0"/>
          <a:chOff x="0" y="0"/>
          <a:chExt cx="0" cy="0"/>
        </a:xfrm>
      </p:grpSpPr>
      <p:sp>
        <p:nvSpPr>
          <p:cNvPr id="590" name="Google Shape;590;p45"/>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1" name="Google Shape;591;p45"/>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2" name="Google Shape;592;p45"/>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3" name="Google Shape;593;p45"/>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4" name="Google Shape;594;p45"/>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5" name="Google Shape;595;p45"/>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6" name="Google Shape;596;p45"/>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7" name="Google Shape;597;p45"/>
          <p:cNvSpPr/>
          <p:nvPr/>
        </p:nvSpPr>
        <p:spPr>
          <a:xfrm>
            <a:off x="627000" y="1437075"/>
            <a:ext cx="7890000" cy="21717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98" name="Google Shape;598;p45" title="Icons_Artboard 24.png"/>
          <p:cNvPicPr preferRelativeResize="0"/>
          <p:nvPr/>
        </p:nvPicPr>
        <p:blipFill>
          <a:blip r:embed="rId2">
            <a:alphaModFix/>
          </a:blip>
          <a:stretch>
            <a:fillRect/>
          </a:stretch>
        </p:blipFill>
        <p:spPr>
          <a:xfrm>
            <a:off x="208234" y="2246835"/>
            <a:ext cx="1101993" cy="1101399"/>
          </a:xfrm>
          <a:prstGeom prst="rect">
            <a:avLst/>
          </a:prstGeom>
          <a:noFill/>
          <a:ln>
            <a:noFill/>
          </a:ln>
        </p:spPr>
      </p:pic>
      <p:pic>
        <p:nvPicPr>
          <p:cNvPr id="599" name="Google Shape;599;p45"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600" name="Google Shape;600;p45"/>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1" name="Google Shape;601;p45"/>
          <p:cNvSpPr txBox="1"/>
          <p:nvPr>
            <p:ph idx="1" type="subTitle"/>
          </p:nvPr>
        </p:nvSpPr>
        <p:spPr>
          <a:xfrm>
            <a:off x="1081950" y="180182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b="1" sz="36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02" name="Google Shape;602;p45"/>
          <p:cNvSpPr txBox="1"/>
          <p:nvPr>
            <p:ph idx="2" type="subTitle"/>
          </p:nvPr>
        </p:nvSpPr>
        <p:spPr>
          <a:xfrm>
            <a:off x="1081950" y="258787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000"/>
              <a:buNone/>
              <a:defRPr sz="30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03" name="Google Shape;603;p4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Let's Play: Question">
  <p:cSld name="CUSTOM_36">
    <p:bg>
      <p:bgPr>
        <a:solidFill>
          <a:schemeClr val="accent4"/>
        </a:solidFill>
      </p:bgPr>
    </p:bg>
    <p:spTree>
      <p:nvGrpSpPr>
        <p:cNvPr id="604" name="Shape 604"/>
        <p:cNvGrpSpPr/>
        <p:nvPr/>
      </p:nvGrpSpPr>
      <p:grpSpPr>
        <a:xfrm>
          <a:off x="0" y="0"/>
          <a:ext cx="0" cy="0"/>
          <a:chOff x="0" y="0"/>
          <a:chExt cx="0" cy="0"/>
        </a:xfrm>
      </p:grpSpPr>
      <p:sp>
        <p:nvSpPr>
          <p:cNvPr id="605" name="Google Shape;605;p46"/>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46"/>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46"/>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p46"/>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9" name="Google Shape;609;p46"/>
          <p:cNvSpPr/>
          <p:nvPr/>
        </p:nvSpPr>
        <p:spPr>
          <a:xfrm rot="-5400000">
            <a:off x="-625962" y="927838"/>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46"/>
          <p:cNvSpPr/>
          <p:nvPr/>
        </p:nvSpPr>
        <p:spPr>
          <a:xfrm rot="-5400000">
            <a:off x="-625962" y="-228937"/>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46"/>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2" name="Google Shape;612;p46"/>
          <p:cNvSpPr/>
          <p:nvPr/>
        </p:nvSpPr>
        <p:spPr>
          <a:xfrm>
            <a:off x="582575" y="1386875"/>
            <a:ext cx="7890000" cy="3268200"/>
          </a:xfrm>
          <a:prstGeom prst="roundRect">
            <a:avLst>
              <a:gd fmla="val 6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13" name="Google Shape;613;p46" title="Icons_Artboard 24.png"/>
          <p:cNvPicPr preferRelativeResize="0"/>
          <p:nvPr/>
        </p:nvPicPr>
        <p:blipFill>
          <a:blip r:embed="rId2">
            <a:alphaModFix/>
          </a:blip>
          <a:stretch>
            <a:fillRect/>
          </a:stretch>
        </p:blipFill>
        <p:spPr>
          <a:xfrm>
            <a:off x="9" y="3553785"/>
            <a:ext cx="1101993" cy="1101399"/>
          </a:xfrm>
          <a:prstGeom prst="rect">
            <a:avLst/>
          </a:prstGeom>
          <a:noFill/>
          <a:ln>
            <a:noFill/>
          </a:ln>
        </p:spPr>
      </p:pic>
      <p:pic>
        <p:nvPicPr>
          <p:cNvPr id="614" name="Google Shape;614;p46"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615" name="Google Shape;615;p46"/>
          <p:cNvSpPr/>
          <p:nvPr>
            <p:ph idx="2" type="pic"/>
          </p:nvPr>
        </p:nvSpPr>
        <p:spPr>
          <a:xfrm>
            <a:off x="2444700" y="1619975"/>
            <a:ext cx="4254600" cy="2802000"/>
          </a:xfrm>
          <a:prstGeom prst="rect">
            <a:avLst/>
          </a:prstGeom>
          <a:noFill/>
          <a:ln>
            <a:noFill/>
          </a:ln>
        </p:spPr>
      </p:sp>
      <p:sp>
        <p:nvSpPr>
          <p:cNvPr id="616" name="Google Shape;616;p46"/>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7" name="Google Shape;617;p4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Panelists">
  <p:cSld name="CUSTOM_42">
    <p:bg>
      <p:bgPr>
        <a:solidFill>
          <a:schemeClr val="lt1"/>
        </a:solidFill>
      </p:bgPr>
    </p:bg>
    <p:spTree>
      <p:nvGrpSpPr>
        <p:cNvPr id="618" name="Shape 618"/>
        <p:cNvGrpSpPr/>
        <p:nvPr/>
      </p:nvGrpSpPr>
      <p:grpSpPr>
        <a:xfrm>
          <a:off x="0" y="0"/>
          <a:ext cx="0" cy="0"/>
          <a:chOff x="0" y="0"/>
          <a:chExt cx="0" cy="0"/>
        </a:xfrm>
      </p:grpSpPr>
      <p:sp>
        <p:nvSpPr>
          <p:cNvPr id="619" name="Google Shape;619;p47"/>
          <p:cNvSpPr/>
          <p:nvPr/>
        </p:nvSpPr>
        <p:spPr>
          <a:xfrm rot="5400000">
            <a:off x="-4289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0" name="Google Shape;620;p47"/>
          <p:cNvSpPr/>
          <p:nvPr/>
        </p:nvSpPr>
        <p:spPr>
          <a:xfrm rot="5400000">
            <a:off x="1700417"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1" name="Google Shape;621;p47"/>
          <p:cNvSpPr/>
          <p:nvPr/>
        </p:nvSpPr>
        <p:spPr>
          <a:xfrm rot="5400000">
            <a:off x="3829783"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2" name="Google Shape;622;p47"/>
          <p:cNvSpPr/>
          <p:nvPr/>
        </p:nvSpPr>
        <p:spPr>
          <a:xfrm rot="5400000">
            <a:off x="59591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3" name="Google Shape;623;p47"/>
          <p:cNvPicPr preferRelativeResize="0"/>
          <p:nvPr/>
        </p:nvPicPr>
        <p:blipFill rotWithShape="1">
          <a:blip r:embed="rId2">
            <a:alphaModFix/>
          </a:blip>
          <a:srcRect b="67365" l="16249" r="54978" t="4935"/>
          <a:stretch/>
        </p:blipFill>
        <p:spPr>
          <a:xfrm rot="380626">
            <a:off x="-75600" y="530376"/>
            <a:ext cx="760631" cy="732297"/>
          </a:xfrm>
          <a:prstGeom prst="rect">
            <a:avLst/>
          </a:prstGeom>
          <a:noFill/>
          <a:ln>
            <a:noFill/>
          </a:ln>
        </p:spPr>
      </p:pic>
      <p:pic>
        <p:nvPicPr>
          <p:cNvPr id="624" name="Google Shape;624;p47"/>
          <p:cNvPicPr preferRelativeResize="0"/>
          <p:nvPr/>
        </p:nvPicPr>
        <p:blipFill rotWithShape="1">
          <a:blip r:embed="rId2">
            <a:alphaModFix/>
          </a:blip>
          <a:srcRect b="67365" l="16249" r="54978" t="4935"/>
          <a:stretch/>
        </p:blipFill>
        <p:spPr>
          <a:xfrm>
            <a:off x="2597225" y="4493875"/>
            <a:ext cx="408822" cy="393600"/>
          </a:xfrm>
          <a:prstGeom prst="rect">
            <a:avLst/>
          </a:prstGeom>
          <a:noFill/>
          <a:ln>
            <a:noFill/>
          </a:ln>
        </p:spPr>
      </p:pic>
      <p:pic>
        <p:nvPicPr>
          <p:cNvPr id="625" name="Google Shape;625;p47"/>
          <p:cNvPicPr preferRelativeResize="0"/>
          <p:nvPr/>
        </p:nvPicPr>
        <p:blipFill rotWithShape="1">
          <a:blip r:embed="rId2">
            <a:alphaModFix/>
          </a:blip>
          <a:srcRect b="67365" l="16249" r="54978" t="4935"/>
          <a:stretch/>
        </p:blipFill>
        <p:spPr>
          <a:xfrm>
            <a:off x="8330000" y="592425"/>
            <a:ext cx="408822" cy="393600"/>
          </a:xfrm>
          <a:prstGeom prst="rect">
            <a:avLst/>
          </a:prstGeom>
          <a:noFill/>
          <a:ln>
            <a:noFill/>
          </a:ln>
        </p:spPr>
      </p:pic>
      <p:pic>
        <p:nvPicPr>
          <p:cNvPr id="626" name="Google Shape;626;p47"/>
          <p:cNvPicPr preferRelativeResize="0"/>
          <p:nvPr/>
        </p:nvPicPr>
        <p:blipFill rotWithShape="1">
          <a:blip r:embed="rId2">
            <a:alphaModFix/>
          </a:blip>
          <a:srcRect b="67365" l="16249" r="54978" t="4935"/>
          <a:stretch/>
        </p:blipFill>
        <p:spPr>
          <a:xfrm>
            <a:off x="1249775" y="4749900"/>
            <a:ext cx="408822" cy="393600"/>
          </a:xfrm>
          <a:prstGeom prst="rect">
            <a:avLst/>
          </a:prstGeom>
          <a:noFill/>
          <a:ln>
            <a:noFill/>
          </a:ln>
        </p:spPr>
      </p:pic>
      <p:pic>
        <p:nvPicPr>
          <p:cNvPr id="627" name="Google Shape;627;p47"/>
          <p:cNvPicPr preferRelativeResize="0"/>
          <p:nvPr/>
        </p:nvPicPr>
        <p:blipFill rotWithShape="1">
          <a:blip r:embed="rId2">
            <a:alphaModFix/>
          </a:blip>
          <a:srcRect b="67365" l="16249" r="54978" t="4935"/>
          <a:stretch/>
        </p:blipFill>
        <p:spPr>
          <a:xfrm>
            <a:off x="7143775" y="-112100"/>
            <a:ext cx="408822" cy="393600"/>
          </a:xfrm>
          <a:prstGeom prst="rect">
            <a:avLst/>
          </a:prstGeom>
          <a:noFill/>
          <a:ln>
            <a:noFill/>
          </a:ln>
        </p:spPr>
      </p:pic>
      <p:pic>
        <p:nvPicPr>
          <p:cNvPr id="628" name="Google Shape;628;p47"/>
          <p:cNvPicPr preferRelativeResize="0"/>
          <p:nvPr/>
        </p:nvPicPr>
        <p:blipFill>
          <a:blip r:embed="rId3">
            <a:alphaModFix/>
          </a:blip>
          <a:stretch>
            <a:fillRect/>
          </a:stretch>
        </p:blipFill>
        <p:spPr>
          <a:xfrm>
            <a:off x="1658612" y="3940236"/>
            <a:ext cx="1116600" cy="1116580"/>
          </a:xfrm>
          <a:prstGeom prst="rect">
            <a:avLst/>
          </a:prstGeom>
          <a:noFill/>
          <a:ln>
            <a:noFill/>
          </a:ln>
        </p:spPr>
      </p:pic>
      <p:pic>
        <p:nvPicPr>
          <p:cNvPr id="629" name="Google Shape;629;p47"/>
          <p:cNvPicPr preferRelativeResize="0"/>
          <p:nvPr/>
        </p:nvPicPr>
        <p:blipFill>
          <a:blip r:embed="rId4">
            <a:alphaModFix/>
          </a:blip>
          <a:stretch>
            <a:fillRect/>
          </a:stretch>
        </p:blipFill>
        <p:spPr>
          <a:xfrm>
            <a:off x="8539370" y="516213"/>
            <a:ext cx="760627" cy="760627"/>
          </a:xfrm>
          <a:prstGeom prst="rect">
            <a:avLst/>
          </a:prstGeom>
          <a:noFill/>
          <a:ln>
            <a:noFill/>
          </a:ln>
        </p:spPr>
      </p:pic>
      <p:pic>
        <p:nvPicPr>
          <p:cNvPr id="630" name="Google Shape;630;p47"/>
          <p:cNvPicPr preferRelativeResize="0"/>
          <p:nvPr/>
        </p:nvPicPr>
        <p:blipFill rotWithShape="1">
          <a:blip r:embed="rId2">
            <a:alphaModFix/>
          </a:blip>
          <a:srcRect b="67365" l="16249" r="54978" t="4935"/>
          <a:stretch/>
        </p:blipFill>
        <p:spPr>
          <a:xfrm rot="380626">
            <a:off x="7100550" y="4503526"/>
            <a:ext cx="760631" cy="732297"/>
          </a:xfrm>
          <a:prstGeom prst="rect">
            <a:avLst/>
          </a:prstGeom>
          <a:noFill/>
          <a:ln>
            <a:noFill/>
          </a:ln>
        </p:spPr>
      </p:pic>
      <p:sp>
        <p:nvSpPr>
          <p:cNvPr id="631" name="Google Shape;631;p47"/>
          <p:cNvSpPr/>
          <p:nvPr>
            <p:ph idx="2" type="pic"/>
          </p:nvPr>
        </p:nvSpPr>
        <p:spPr>
          <a:xfrm>
            <a:off x="468325" y="1039825"/>
            <a:ext cx="1817700" cy="1817700"/>
          </a:xfrm>
          <a:prstGeom prst="rect">
            <a:avLst/>
          </a:prstGeom>
          <a:noFill/>
          <a:ln>
            <a:noFill/>
          </a:ln>
        </p:spPr>
      </p:sp>
      <p:sp>
        <p:nvSpPr>
          <p:cNvPr id="632" name="Google Shape;632;p47"/>
          <p:cNvSpPr/>
          <p:nvPr>
            <p:ph idx="3" type="pic"/>
          </p:nvPr>
        </p:nvSpPr>
        <p:spPr>
          <a:xfrm>
            <a:off x="2598463" y="1039825"/>
            <a:ext cx="1817700" cy="1817700"/>
          </a:xfrm>
          <a:prstGeom prst="rect">
            <a:avLst/>
          </a:prstGeom>
          <a:noFill/>
          <a:ln>
            <a:noFill/>
          </a:ln>
        </p:spPr>
      </p:sp>
      <p:sp>
        <p:nvSpPr>
          <p:cNvPr id="633" name="Google Shape;633;p47"/>
          <p:cNvSpPr/>
          <p:nvPr>
            <p:ph idx="4" type="pic"/>
          </p:nvPr>
        </p:nvSpPr>
        <p:spPr>
          <a:xfrm>
            <a:off x="4727838" y="1039825"/>
            <a:ext cx="1817700" cy="1817700"/>
          </a:xfrm>
          <a:prstGeom prst="rect">
            <a:avLst/>
          </a:prstGeom>
          <a:noFill/>
          <a:ln>
            <a:noFill/>
          </a:ln>
        </p:spPr>
      </p:sp>
      <p:sp>
        <p:nvSpPr>
          <p:cNvPr id="634" name="Google Shape;634;p47"/>
          <p:cNvSpPr/>
          <p:nvPr>
            <p:ph idx="5" type="pic"/>
          </p:nvPr>
        </p:nvSpPr>
        <p:spPr>
          <a:xfrm>
            <a:off x="6857175" y="1039825"/>
            <a:ext cx="1817700" cy="1817700"/>
          </a:xfrm>
          <a:prstGeom prst="rect">
            <a:avLst/>
          </a:prstGeom>
          <a:noFill/>
          <a:ln>
            <a:noFill/>
          </a:ln>
        </p:spPr>
      </p:sp>
      <p:sp>
        <p:nvSpPr>
          <p:cNvPr id="635" name="Google Shape;635;p47"/>
          <p:cNvSpPr txBox="1"/>
          <p:nvPr>
            <p:ph type="title"/>
          </p:nvPr>
        </p:nvSpPr>
        <p:spPr>
          <a:xfrm>
            <a:off x="320600" y="166700"/>
            <a:ext cx="8502600" cy="547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3600"/>
              <a:buNone/>
              <a:defRPr>
                <a:solidFill>
                  <a:schemeClr val="dk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636" name="Google Shape;636;p47"/>
          <p:cNvSpPr txBox="1"/>
          <p:nvPr>
            <p:ph idx="1" type="subTitle"/>
          </p:nvPr>
        </p:nvSpPr>
        <p:spPr>
          <a:xfrm>
            <a:off x="468300"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37" name="Google Shape;637;p47"/>
          <p:cNvSpPr txBox="1"/>
          <p:nvPr>
            <p:ph idx="6" type="subTitle"/>
          </p:nvPr>
        </p:nvSpPr>
        <p:spPr>
          <a:xfrm>
            <a:off x="2598463"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38" name="Google Shape;638;p47"/>
          <p:cNvSpPr txBox="1"/>
          <p:nvPr>
            <p:ph idx="7" type="subTitle"/>
          </p:nvPr>
        </p:nvSpPr>
        <p:spPr>
          <a:xfrm>
            <a:off x="4727838"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39" name="Google Shape;639;p47"/>
          <p:cNvSpPr txBox="1"/>
          <p:nvPr>
            <p:ph idx="8" type="subTitle"/>
          </p:nvPr>
        </p:nvSpPr>
        <p:spPr>
          <a:xfrm>
            <a:off x="6857175"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40" name="Google Shape;640;p47"/>
          <p:cNvSpPr txBox="1"/>
          <p:nvPr>
            <p:ph idx="9" type="subTitle"/>
          </p:nvPr>
        </p:nvSpPr>
        <p:spPr>
          <a:xfrm>
            <a:off x="4683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41" name="Google Shape;641;p47"/>
          <p:cNvSpPr txBox="1"/>
          <p:nvPr>
            <p:ph idx="13" type="subTitle"/>
          </p:nvPr>
        </p:nvSpPr>
        <p:spPr>
          <a:xfrm>
            <a:off x="26369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42" name="Google Shape;642;p47"/>
          <p:cNvSpPr txBox="1"/>
          <p:nvPr>
            <p:ph idx="14" type="subTitle"/>
          </p:nvPr>
        </p:nvSpPr>
        <p:spPr>
          <a:xfrm>
            <a:off x="4727838"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43" name="Google Shape;643;p47"/>
          <p:cNvSpPr txBox="1"/>
          <p:nvPr>
            <p:ph idx="15" type="subTitle"/>
          </p:nvPr>
        </p:nvSpPr>
        <p:spPr>
          <a:xfrm>
            <a:off x="685717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44" name="Google Shape;644;p4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Prototype">
  <p:cSld name="CUSTOM_44">
    <p:bg>
      <p:bgPr>
        <a:solidFill>
          <a:schemeClr val="lt2"/>
        </a:solidFill>
      </p:bgPr>
    </p:bg>
    <p:spTree>
      <p:nvGrpSpPr>
        <p:cNvPr id="645" name="Shape 645"/>
        <p:cNvGrpSpPr/>
        <p:nvPr/>
      </p:nvGrpSpPr>
      <p:grpSpPr>
        <a:xfrm>
          <a:off x="0" y="0"/>
          <a:ext cx="0" cy="0"/>
          <a:chOff x="0" y="0"/>
          <a:chExt cx="0" cy="0"/>
        </a:xfrm>
      </p:grpSpPr>
      <p:sp>
        <p:nvSpPr>
          <p:cNvPr id="646" name="Google Shape;646;p48"/>
          <p:cNvSpPr/>
          <p:nvPr/>
        </p:nvSpPr>
        <p:spPr>
          <a:xfrm rot="10800000">
            <a:off x="3604062" y="3901275"/>
            <a:ext cx="1942925" cy="1115500"/>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7" name="Google Shape;647;p48"/>
          <p:cNvSpPr/>
          <p:nvPr/>
        </p:nvSpPr>
        <p:spPr>
          <a:xfrm>
            <a:off x="1314150" y="450675"/>
            <a:ext cx="6481500" cy="360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8" name="Google Shape;648;p48"/>
          <p:cNvPicPr preferRelativeResize="0"/>
          <p:nvPr/>
        </p:nvPicPr>
        <p:blipFill>
          <a:blip r:embed="rId2">
            <a:alphaModFix/>
          </a:blip>
          <a:stretch>
            <a:fillRect/>
          </a:stretch>
        </p:blipFill>
        <p:spPr>
          <a:xfrm rot="-398179">
            <a:off x="6994799" y="1812450"/>
            <a:ext cx="3059372" cy="3059372"/>
          </a:xfrm>
          <a:prstGeom prst="rect">
            <a:avLst/>
          </a:prstGeom>
          <a:noFill/>
          <a:ln>
            <a:noFill/>
          </a:ln>
        </p:spPr>
      </p:pic>
      <p:sp>
        <p:nvSpPr>
          <p:cNvPr id="649" name="Google Shape;649;p48"/>
          <p:cNvSpPr/>
          <p:nvPr/>
        </p:nvSpPr>
        <p:spPr>
          <a:xfrm>
            <a:off x="8191500" y="3383075"/>
            <a:ext cx="718200" cy="454200"/>
          </a:xfrm>
          <a:prstGeom prst="rect">
            <a:avLst/>
          </a:prstGeom>
          <a:solidFill>
            <a:srgbClr val="8427C9"/>
          </a:solidFill>
          <a:ln cap="flat" cmpd="sng" w="952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0" name="Google Shape;650;p48"/>
          <p:cNvPicPr preferRelativeResize="0"/>
          <p:nvPr/>
        </p:nvPicPr>
        <p:blipFill>
          <a:blip r:embed="rId3">
            <a:alphaModFix/>
          </a:blip>
          <a:stretch>
            <a:fillRect/>
          </a:stretch>
        </p:blipFill>
        <p:spPr>
          <a:xfrm>
            <a:off x="0" y="298275"/>
            <a:ext cx="1115500" cy="1115500"/>
          </a:xfrm>
          <a:prstGeom prst="rect">
            <a:avLst/>
          </a:prstGeom>
          <a:noFill/>
          <a:ln>
            <a:noFill/>
          </a:ln>
        </p:spPr>
      </p:pic>
      <p:sp>
        <p:nvSpPr>
          <p:cNvPr id="651" name="Google Shape;651;p48"/>
          <p:cNvSpPr/>
          <p:nvPr/>
        </p:nvSpPr>
        <p:spPr>
          <a:xfrm>
            <a:off x="1188075" y="304800"/>
            <a:ext cx="6774900" cy="41286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2" name="Google Shape;652;p48"/>
          <p:cNvPicPr preferRelativeResize="0"/>
          <p:nvPr/>
        </p:nvPicPr>
        <p:blipFill>
          <a:blip r:embed="rId4">
            <a:alphaModFix/>
          </a:blip>
          <a:stretch>
            <a:fillRect/>
          </a:stretch>
        </p:blipFill>
        <p:spPr>
          <a:xfrm>
            <a:off x="519753" y="1184054"/>
            <a:ext cx="718198" cy="718177"/>
          </a:xfrm>
          <a:prstGeom prst="rect">
            <a:avLst/>
          </a:prstGeom>
          <a:noFill/>
          <a:ln>
            <a:noFill/>
          </a:ln>
        </p:spPr>
      </p:pic>
      <p:pic>
        <p:nvPicPr>
          <p:cNvPr id="653" name="Google Shape;653;p48"/>
          <p:cNvPicPr preferRelativeResize="0"/>
          <p:nvPr/>
        </p:nvPicPr>
        <p:blipFill>
          <a:blip r:embed="rId5">
            <a:alphaModFix/>
          </a:blip>
          <a:stretch>
            <a:fillRect/>
          </a:stretch>
        </p:blipFill>
        <p:spPr>
          <a:xfrm>
            <a:off x="343501" y="4538237"/>
            <a:ext cx="769799" cy="357080"/>
          </a:xfrm>
          <a:prstGeom prst="rect">
            <a:avLst/>
          </a:prstGeom>
          <a:noFill/>
          <a:ln>
            <a:noFill/>
          </a:ln>
        </p:spPr>
      </p:pic>
      <p:sp>
        <p:nvSpPr>
          <p:cNvPr id="654" name="Google Shape;654;p4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655" name="Google Shape;655;p48"/>
          <p:cNvSpPr/>
          <p:nvPr>
            <p:ph idx="2" type="pic"/>
          </p:nvPr>
        </p:nvSpPr>
        <p:spPr>
          <a:xfrm>
            <a:off x="1331250" y="528650"/>
            <a:ext cx="6481500" cy="36030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Logo">
  <p:cSld name="CUSTOM_47">
    <p:bg>
      <p:bgPr>
        <a:solidFill>
          <a:schemeClr val="lt1"/>
        </a:solidFill>
      </p:bgPr>
    </p:bg>
    <p:spTree>
      <p:nvGrpSpPr>
        <p:cNvPr id="656" name="Shape 656"/>
        <p:cNvGrpSpPr/>
        <p:nvPr/>
      </p:nvGrpSpPr>
      <p:grpSpPr>
        <a:xfrm>
          <a:off x="0" y="0"/>
          <a:ext cx="0" cy="0"/>
          <a:chOff x="0" y="0"/>
          <a:chExt cx="0" cy="0"/>
        </a:xfrm>
      </p:grpSpPr>
      <p:pic>
        <p:nvPicPr>
          <p:cNvPr id="657" name="Google Shape;657;p49"/>
          <p:cNvPicPr preferRelativeResize="0"/>
          <p:nvPr/>
        </p:nvPicPr>
        <p:blipFill>
          <a:blip r:embed="rId2">
            <a:alphaModFix/>
          </a:blip>
          <a:stretch>
            <a:fillRect/>
          </a:stretch>
        </p:blipFill>
        <p:spPr>
          <a:xfrm>
            <a:off x="1166650" y="-833600"/>
            <a:ext cx="6810699" cy="6810699"/>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Logo">
  <p:cSld name="CUSTOM_48">
    <p:bg>
      <p:bgPr>
        <a:solidFill>
          <a:schemeClr val="accent4"/>
        </a:solidFill>
      </p:bgPr>
    </p:bg>
    <p:spTree>
      <p:nvGrpSpPr>
        <p:cNvPr id="658" name="Shape 658"/>
        <p:cNvGrpSpPr/>
        <p:nvPr/>
      </p:nvGrpSpPr>
      <p:grpSpPr>
        <a:xfrm>
          <a:off x="0" y="0"/>
          <a:ext cx="0" cy="0"/>
          <a:chOff x="0" y="0"/>
          <a:chExt cx="0" cy="0"/>
        </a:xfrm>
      </p:grpSpPr>
      <p:pic>
        <p:nvPicPr>
          <p:cNvPr id="659" name="Google Shape;659;p50"/>
          <p:cNvPicPr preferRelativeResize="0"/>
          <p:nvPr/>
        </p:nvPicPr>
        <p:blipFill>
          <a:blip r:embed="rId2">
            <a:alphaModFix/>
          </a:blip>
          <a:stretch>
            <a:fillRect/>
          </a:stretch>
        </p:blipFill>
        <p:spPr>
          <a:xfrm>
            <a:off x="1368538" y="-631713"/>
            <a:ext cx="6406924" cy="640692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p:cSld name="CUSTOM">
    <p:bg>
      <p:bgPr>
        <a:solidFill>
          <a:schemeClr val="lt1"/>
        </a:solidFill>
      </p:bgPr>
    </p:bg>
    <p:spTree>
      <p:nvGrpSpPr>
        <p:cNvPr id="72" name="Shape 72"/>
        <p:cNvGrpSpPr/>
        <p:nvPr/>
      </p:nvGrpSpPr>
      <p:grpSpPr>
        <a:xfrm>
          <a:off x="0" y="0"/>
          <a:ext cx="0" cy="0"/>
          <a:chOff x="0" y="0"/>
          <a:chExt cx="0" cy="0"/>
        </a:xfrm>
      </p:grpSpPr>
      <p:pic>
        <p:nvPicPr>
          <p:cNvPr id="73" name="Google Shape;73;p6" title="Icons_Artboard 54.png"/>
          <p:cNvPicPr preferRelativeResize="0"/>
          <p:nvPr/>
        </p:nvPicPr>
        <p:blipFill>
          <a:blip r:embed="rId2">
            <a:alphaModFix/>
          </a:blip>
          <a:stretch>
            <a:fillRect/>
          </a:stretch>
        </p:blipFill>
        <p:spPr>
          <a:xfrm rot="-804609">
            <a:off x="529952" y="2466061"/>
            <a:ext cx="3420698" cy="3419027"/>
          </a:xfrm>
          <a:prstGeom prst="rect">
            <a:avLst/>
          </a:prstGeom>
          <a:noFill/>
          <a:ln>
            <a:noFill/>
          </a:ln>
        </p:spPr>
      </p:pic>
      <p:pic>
        <p:nvPicPr>
          <p:cNvPr id="74" name="Google Shape;74;p6" title="Icons_Artboard 113.png"/>
          <p:cNvPicPr preferRelativeResize="0"/>
          <p:nvPr/>
        </p:nvPicPr>
        <p:blipFill>
          <a:blip r:embed="rId3">
            <a:alphaModFix/>
          </a:blip>
          <a:stretch>
            <a:fillRect/>
          </a:stretch>
        </p:blipFill>
        <p:spPr>
          <a:xfrm rot="-714389">
            <a:off x="5705687" y="-912846"/>
            <a:ext cx="5143501" cy="5143501"/>
          </a:xfrm>
          <a:prstGeom prst="rect">
            <a:avLst/>
          </a:prstGeom>
          <a:noFill/>
          <a:ln>
            <a:noFill/>
          </a:ln>
        </p:spPr>
      </p:pic>
      <p:pic>
        <p:nvPicPr>
          <p:cNvPr id="75" name="Google Shape;75;p6" title="Icons_Artboard 6.png"/>
          <p:cNvPicPr preferRelativeResize="0"/>
          <p:nvPr/>
        </p:nvPicPr>
        <p:blipFill>
          <a:blip r:embed="rId4">
            <a:alphaModFix/>
          </a:blip>
          <a:stretch>
            <a:fillRect/>
          </a:stretch>
        </p:blipFill>
        <p:spPr>
          <a:xfrm>
            <a:off x="5230414" y="-266912"/>
            <a:ext cx="2936274" cy="2934876"/>
          </a:xfrm>
          <a:prstGeom prst="rect">
            <a:avLst/>
          </a:prstGeom>
          <a:noFill/>
          <a:ln>
            <a:noFill/>
          </a:ln>
        </p:spPr>
      </p:pic>
      <p:pic>
        <p:nvPicPr>
          <p:cNvPr id="76" name="Google Shape;76;p6" title="Icons_Artboard 99.png"/>
          <p:cNvPicPr preferRelativeResize="0"/>
          <p:nvPr/>
        </p:nvPicPr>
        <p:blipFill>
          <a:blip r:embed="rId5">
            <a:alphaModFix/>
          </a:blip>
          <a:stretch>
            <a:fillRect/>
          </a:stretch>
        </p:blipFill>
        <p:spPr>
          <a:xfrm rot="575212">
            <a:off x="3931699" y="1125175"/>
            <a:ext cx="5143500" cy="5143500"/>
          </a:xfrm>
          <a:prstGeom prst="rect">
            <a:avLst/>
          </a:prstGeom>
          <a:noFill/>
          <a:ln>
            <a:noFill/>
          </a:ln>
        </p:spPr>
      </p:pic>
      <p:pic>
        <p:nvPicPr>
          <p:cNvPr id="77" name="Google Shape;77;p6"/>
          <p:cNvPicPr preferRelativeResize="0"/>
          <p:nvPr/>
        </p:nvPicPr>
        <p:blipFill>
          <a:blip r:embed="rId6">
            <a:alphaModFix/>
          </a:blip>
          <a:stretch>
            <a:fillRect/>
          </a:stretch>
        </p:blipFill>
        <p:spPr>
          <a:xfrm>
            <a:off x="275550" y="4266702"/>
            <a:ext cx="903725" cy="903725"/>
          </a:xfrm>
          <a:prstGeom prst="rect">
            <a:avLst/>
          </a:prstGeom>
          <a:noFill/>
          <a:ln>
            <a:noFill/>
          </a:ln>
        </p:spPr>
      </p:pic>
      <p:sp>
        <p:nvSpPr>
          <p:cNvPr id="78" name="Google Shape;78;p6"/>
          <p:cNvSpPr txBox="1"/>
          <p:nvPr>
            <p:ph type="ctrTitle"/>
          </p:nvPr>
        </p:nvSpPr>
        <p:spPr>
          <a:xfrm>
            <a:off x="275550" y="413875"/>
            <a:ext cx="5645700" cy="222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b="1" sz="6400">
                <a:solidFill>
                  <a:schemeClr val="dk1"/>
                </a:solidFill>
              </a:defRPr>
            </a:lvl1pPr>
            <a:lvl2pPr lvl="1">
              <a:spcBef>
                <a:spcPts val="0"/>
              </a:spcBef>
              <a:spcAft>
                <a:spcPts val="0"/>
              </a:spcAft>
              <a:buSzPts val="6400"/>
              <a:buNone/>
              <a:defRPr b="1" sz="6400"/>
            </a:lvl2pPr>
            <a:lvl3pPr lvl="2">
              <a:spcBef>
                <a:spcPts val="0"/>
              </a:spcBef>
              <a:spcAft>
                <a:spcPts val="0"/>
              </a:spcAft>
              <a:buSzPts val="6400"/>
              <a:buNone/>
              <a:defRPr b="1" sz="6400"/>
            </a:lvl3pPr>
            <a:lvl4pPr lvl="3">
              <a:spcBef>
                <a:spcPts val="0"/>
              </a:spcBef>
              <a:spcAft>
                <a:spcPts val="0"/>
              </a:spcAft>
              <a:buSzPts val="6400"/>
              <a:buNone/>
              <a:defRPr b="1" sz="6400"/>
            </a:lvl4pPr>
            <a:lvl5pPr lvl="4">
              <a:spcBef>
                <a:spcPts val="0"/>
              </a:spcBef>
              <a:spcAft>
                <a:spcPts val="0"/>
              </a:spcAft>
              <a:buSzPts val="6400"/>
              <a:buNone/>
              <a:defRPr b="1" sz="6400"/>
            </a:lvl5pPr>
            <a:lvl6pPr lvl="5">
              <a:spcBef>
                <a:spcPts val="0"/>
              </a:spcBef>
              <a:spcAft>
                <a:spcPts val="0"/>
              </a:spcAft>
              <a:buSzPts val="6400"/>
              <a:buNone/>
              <a:defRPr b="1" sz="6400"/>
            </a:lvl6pPr>
            <a:lvl7pPr lvl="6">
              <a:spcBef>
                <a:spcPts val="0"/>
              </a:spcBef>
              <a:spcAft>
                <a:spcPts val="0"/>
              </a:spcAft>
              <a:buSzPts val="6400"/>
              <a:buNone/>
              <a:defRPr b="1" sz="6400"/>
            </a:lvl7pPr>
            <a:lvl8pPr lvl="7">
              <a:spcBef>
                <a:spcPts val="0"/>
              </a:spcBef>
              <a:spcAft>
                <a:spcPts val="0"/>
              </a:spcAft>
              <a:buSzPts val="6400"/>
              <a:buNone/>
              <a:defRPr b="1" sz="6400"/>
            </a:lvl8pPr>
            <a:lvl9pPr lvl="8">
              <a:spcBef>
                <a:spcPts val="0"/>
              </a:spcBef>
              <a:spcAft>
                <a:spcPts val="0"/>
              </a:spcAft>
              <a:buSzPts val="6400"/>
              <a:buNone/>
              <a:defRPr b="1" sz="64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Blank">
  <p:cSld name="CUSTOM_15">
    <p:spTree>
      <p:nvGrpSpPr>
        <p:cNvPr id="660" name="Shape 6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ection">
  <p:cSld name="CUSTOM_1">
    <p:bg>
      <p:bgPr>
        <a:solidFill>
          <a:schemeClr val="accent4"/>
        </a:solidFill>
      </p:bgPr>
    </p:bg>
    <p:spTree>
      <p:nvGrpSpPr>
        <p:cNvPr id="79" name="Shape 79"/>
        <p:cNvGrpSpPr/>
        <p:nvPr/>
      </p:nvGrpSpPr>
      <p:grpSpPr>
        <a:xfrm>
          <a:off x="0" y="0"/>
          <a:ext cx="0" cy="0"/>
          <a:chOff x="0" y="0"/>
          <a:chExt cx="0" cy="0"/>
        </a:xfrm>
      </p:grpSpPr>
      <p:sp>
        <p:nvSpPr>
          <p:cNvPr id="80" name="Google Shape;80;p7"/>
          <p:cNvSpPr/>
          <p:nvPr/>
        </p:nvSpPr>
        <p:spPr>
          <a:xfrm>
            <a:off x="4877000" y="1556275"/>
            <a:ext cx="4267200" cy="3587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 name="Google Shape;81;p7"/>
          <p:cNvSpPr/>
          <p:nvPr/>
        </p:nvSpPr>
        <p:spPr>
          <a:xfrm flipH="1">
            <a:off x="-100" y="-50"/>
            <a:ext cx="4877100" cy="5143500"/>
          </a:xfrm>
          <a:prstGeom prst="snipRoundRect">
            <a:avLst>
              <a:gd fmla="val 50000"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 name="Google Shape;82;p7"/>
          <p:cNvSpPr/>
          <p:nvPr/>
        </p:nvSpPr>
        <p:spPr>
          <a:xfrm>
            <a:off x="53975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 name="Google Shape;83;p7"/>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 name="Google Shape;84;p7" title="Icons_Artboard 5.png"/>
          <p:cNvPicPr preferRelativeResize="0"/>
          <p:nvPr/>
        </p:nvPicPr>
        <p:blipFill>
          <a:blip r:embed="rId2">
            <a:alphaModFix/>
          </a:blip>
          <a:stretch>
            <a:fillRect/>
          </a:stretch>
        </p:blipFill>
        <p:spPr>
          <a:xfrm>
            <a:off x="7350938" y="2980351"/>
            <a:ext cx="1712973" cy="1712927"/>
          </a:xfrm>
          <a:prstGeom prst="rect">
            <a:avLst/>
          </a:prstGeom>
          <a:noFill/>
          <a:ln>
            <a:noFill/>
          </a:ln>
        </p:spPr>
      </p:pic>
      <p:pic>
        <p:nvPicPr>
          <p:cNvPr id="85" name="Google Shape;85;p7" title="Icons_Artboard 5.png"/>
          <p:cNvPicPr preferRelativeResize="0"/>
          <p:nvPr/>
        </p:nvPicPr>
        <p:blipFill>
          <a:blip r:embed="rId2">
            <a:alphaModFix/>
          </a:blip>
          <a:stretch>
            <a:fillRect/>
          </a:stretch>
        </p:blipFill>
        <p:spPr>
          <a:xfrm>
            <a:off x="4350877" y="-153375"/>
            <a:ext cx="2069002" cy="2068951"/>
          </a:xfrm>
          <a:prstGeom prst="rect">
            <a:avLst/>
          </a:prstGeom>
          <a:noFill/>
          <a:ln>
            <a:noFill/>
          </a:ln>
        </p:spPr>
      </p:pic>
      <p:pic>
        <p:nvPicPr>
          <p:cNvPr id="86" name="Google Shape;86;p7"/>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87" name="Google Shape;87;p7"/>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ection">
  <p:cSld name="CUSTOM_2">
    <p:bg>
      <p:bgPr>
        <a:solidFill>
          <a:schemeClr val="dk1"/>
        </a:solidFill>
      </p:bgPr>
    </p:bg>
    <p:spTree>
      <p:nvGrpSpPr>
        <p:cNvPr id="88" name="Shape 88"/>
        <p:cNvGrpSpPr/>
        <p:nvPr/>
      </p:nvGrpSpPr>
      <p:grpSpPr>
        <a:xfrm>
          <a:off x="0" y="0"/>
          <a:ext cx="0" cy="0"/>
          <a:chOff x="0" y="0"/>
          <a:chExt cx="0" cy="0"/>
        </a:xfrm>
      </p:grpSpPr>
      <p:sp>
        <p:nvSpPr>
          <p:cNvPr id="89" name="Google Shape;89;p8"/>
          <p:cNvSpPr/>
          <p:nvPr/>
        </p:nvSpPr>
        <p:spPr>
          <a:xfrm flipH="1" rot="10800000">
            <a:off x="4266900" y="0"/>
            <a:ext cx="4877100" cy="5143500"/>
          </a:xfrm>
          <a:prstGeom prst="snipRound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8"/>
          <p:cNvSpPr/>
          <p:nvPr/>
        </p:nvSpPr>
        <p:spPr>
          <a:xfrm>
            <a:off x="3275550" y="1483802"/>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8"/>
          <p:cNvSpPr/>
          <p:nvPr/>
        </p:nvSpPr>
        <p:spPr>
          <a:xfrm>
            <a:off x="3275550" y="604050"/>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 name="Google Shape;92;p8"/>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 name="Google Shape;93;p8"/>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 name="Google Shape;94;p8"/>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 name="Google Shape;95;p8"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96" name="Google Shape;96;p8"/>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7" name="Google Shape;97;p8" title="Icons_Artboard 24.png"/>
          <p:cNvPicPr preferRelativeResize="0"/>
          <p:nvPr/>
        </p:nvPicPr>
        <p:blipFill>
          <a:blip r:embed="rId2">
            <a:alphaModFix/>
          </a:blip>
          <a:stretch>
            <a:fillRect/>
          </a:stretch>
        </p:blipFill>
        <p:spPr>
          <a:xfrm>
            <a:off x="9" y="1317051"/>
            <a:ext cx="1492726" cy="1491925"/>
          </a:xfrm>
          <a:prstGeom prst="rect">
            <a:avLst/>
          </a:prstGeom>
          <a:noFill/>
          <a:ln>
            <a:noFill/>
          </a:ln>
        </p:spPr>
      </p:pic>
      <p:pic>
        <p:nvPicPr>
          <p:cNvPr id="98" name="Google Shape;98;p8"/>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99" name="Google Shape;99;p8"/>
          <p:cNvSpPr txBox="1"/>
          <p:nvPr>
            <p:ph type="ctrTitle"/>
          </p:nvPr>
        </p:nvSpPr>
        <p:spPr>
          <a:xfrm>
            <a:off x="5030375" y="272800"/>
            <a:ext cx="3912600" cy="3786000"/>
          </a:xfrm>
          <a:prstGeom prst="rect">
            <a:avLst/>
          </a:prstGeom>
        </p:spPr>
        <p:txBody>
          <a:bodyPr anchorCtr="0" anchor="b"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
        <p:nvSpPr>
          <p:cNvPr id="100" name="Google Shape;100;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300">
                <a:solidFill>
                  <a:schemeClr val="lt1"/>
                </a:solidFill>
                <a:latin typeface="Proxima Nova"/>
                <a:ea typeface="Proxima Nova"/>
                <a:cs typeface="Proxima Nova"/>
                <a:sym typeface="Proxima Nova"/>
              </a:defRPr>
            </a:lvl1pPr>
            <a:lvl2pPr lvl="1">
              <a:buNone/>
              <a:defRPr sz="1300">
                <a:solidFill>
                  <a:schemeClr val="lt1"/>
                </a:solidFill>
                <a:latin typeface="Proxima Nova"/>
                <a:ea typeface="Proxima Nova"/>
                <a:cs typeface="Proxima Nova"/>
                <a:sym typeface="Proxima Nova"/>
              </a:defRPr>
            </a:lvl2pPr>
            <a:lvl3pPr lvl="2">
              <a:buNone/>
              <a:defRPr sz="1300">
                <a:solidFill>
                  <a:schemeClr val="lt1"/>
                </a:solidFill>
                <a:latin typeface="Proxima Nova"/>
                <a:ea typeface="Proxima Nova"/>
                <a:cs typeface="Proxima Nova"/>
                <a:sym typeface="Proxima Nova"/>
              </a:defRPr>
            </a:lvl3pPr>
            <a:lvl4pPr lvl="3">
              <a:buNone/>
              <a:defRPr sz="1300">
                <a:solidFill>
                  <a:schemeClr val="lt1"/>
                </a:solidFill>
                <a:latin typeface="Proxima Nova"/>
                <a:ea typeface="Proxima Nova"/>
                <a:cs typeface="Proxima Nova"/>
                <a:sym typeface="Proxima Nova"/>
              </a:defRPr>
            </a:lvl4pPr>
            <a:lvl5pPr lvl="4">
              <a:buNone/>
              <a:defRPr sz="1300">
                <a:solidFill>
                  <a:schemeClr val="lt1"/>
                </a:solidFill>
                <a:latin typeface="Proxima Nova"/>
                <a:ea typeface="Proxima Nova"/>
                <a:cs typeface="Proxima Nova"/>
                <a:sym typeface="Proxima Nova"/>
              </a:defRPr>
            </a:lvl5pPr>
            <a:lvl6pPr lvl="5">
              <a:buNone/>
              <a:defRPr sz="1300">
                <a:solidFill>
                  <a:schemeClr val="lt1"/>
                </a:solidFill>
                <a:latin typeface="Proxima Nova"/>
                <a:ea typeface="Proxima Nova"/>
                <a:cs typeface="Proxima Nova"/>
                <a:sym typeface="Proxima Nova"/>
              </a:defRPr>
            </a:lvl6pPr>
            <a:lvl7pPr lvl="6">
              <a:buNone/>
              <a:defRPr sz="1300">
                <a:solidFill>
                  <a:schemeClr val="lt1"/>
                </a:solidFill>
                <a:latin typeface="Proxima Nova"/>
                <a:ea typeface="Proxima Nova"/>
                <a:cs typeface="Proxima Nova"/>
                <a:sym typeface="Proxima Nova"/>
              </a:defRPr>
            </a:lvl7pPr>
            <a:lvl8pPr lvl="7">
              <a:buNone/>
              <a:defRPr sz="1300">
                <a:solidFill>
                  <a:schemeClr val="lt1"/>
                </a:solidFill>
                <a:latin typeface="Proxima Nova"/>
                <a:ea typeface="Proxima Nova"/>
                <a:cs typeface="Proxima Nova"/>
                <a:sym typeface="Proxima Nova"/>
              </a:defRPr>
            </a:lvl8pPr>
            <a:lvl9pPr lvl="8">
              <a:buNone/>
              <a:defRPr sz="13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ection">
  <p:cSld name="CUSTOM_22">
    <p:bg>
      <p:bgPr>
        <a:solidFill>
          <a:schemeClr val="lt1"/>
        </a:solidFill>
      </p:bgPr>
    </p:bg>
    <p:spTree>
      <p:nvGrpSpPr>
        <p:cNvPr id="101" name="Shape 101"/>
        <p:cNvGrpSpPr/>
        <p:nvPr/>
      </p:nvGrpSpPr>
      <p:grpSpPr>
        <a:xfrm>
          <a:off x="0" y="0"/>
          <a:ext cx="0" cy="0"/>
          <a:chOff x="0" y="0"/>
          <a:chExt cx="0" cy="0"/>
        </a:xfrm>
      </p:grpSpPr>
      <p:sp>
        <p:nvSpPr>
          <p:cNvPr id="102" name="Google Shape;102;p9"/>
          <p:cNvSpPr/>
          <p:nvPr/>
        </p:nvSpPr>
        <p:spPr>
          <a:xfrm rot="10800000">
            <a:off x="5171700" y="-50"/>
            <a:ext cx="3972300" cy="5141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9"/>
          <p:cNvSpPr/>
          <p:nvPr/>
        </p:nvSpPr>
        <p:spPr>
          <a:xfrm flipH="1">
            <a:off x="4307400" y="19118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9"/>
          <p:cNvSpPr/>
          <p:nvPr/>
        </p:nvSpPr>
        <p:spPr>
          <a:xfrm>
            <a:off x="0" y="2756650"/>
            <a:ext cx="2424000" cy="23844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9"/>
          <p:cNvSpPr/>
          <p:nvPr/>
        </p:nvSpPr>
        <p:spPr>
          <a:xfrm rot="10800000">
            <a:off x="-13950" y="-50"/>
            <a:ext cx="9171900" cy="38562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9"/>
          <p:cNvSpPr/>
          <p:nvPr/>
        </p:nvSpPr>
        <p:spPr>
          <a:xfrm>
            <a:off x="5465525" y="-285925"/>
            <a:ext cx="3814500" cy="19983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9"/>
          <p:cNvSpPr/>
          <p:nvPr/>
        </p:nvSpPr>
        <p:spPr>
          <a:xfrm flipH="1">
            <a:off x="6180900" y="44417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8" name="Google Shape;108;p9"/>
          <p:cNvPicPr preferRelativeResize="0"/>
          <p:nvPr/>
        </p:nvPicPr>
        <p:blipFill>
          <a:blip r:embed="rId2">
            <a:alphaModFix/>
          </a:blip>
          <a:stretch>
            <a:fillRect/>
          </a:stretch>
        </p:blipFill>
        <p:spPr>
          <a:xfrm>
            <a:off x="299925" y="4291075"/>
            <a:ext cx="854974" cy="854974"/>
          </a:xfrm>
          <a:prstGeom prst="rect">
            <a:avLst/>
          </a:prstGeom>
          <a:noFill/>
          <a:ln>
            <a:noFill/>
          </a:ln>
        </p:spPr>
      </p:pic>
      <p:sp>
        <p:nvSpPr>
          <p:cNvPr id="109" name="Google Shape;109;p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10" name="Google Shape;110;p9"/>
          <p:cNvSpPr txBox="1"/>
          <p:nvPr>
            <p:ph type="title"/>
          </p:nvPr>
        </p:nvSpPr>
        <p:spPr>
          <a:xfrm>
            <a:off x="299925" y="2062725"/>
            <a:ext cx="8330100" cy="1015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Section">
  <p:cSld name="CUSTOM_23">
    <p:bg>
      <p:bgPr>
        <a:solidFill>
          <a:schemeClr val="accent3"/>
        </a:solidFill>
      </p:bgPr>
    </p:bg>
    <p:spTree>
      <p:nvGrpSpPr>
        <p:cNvPr id="111" name="Shape 111"/>
        <p:cNvGrpSpPr/>
        <p:nvPr/>
      </p:nvGrpSpPr>
      <p:grpSpPr>
        <a:xfrm>
          <a:off x="0" y="0"/>
          <a:ext cx="0" cy="0"/>
          <a:chOff x="0" y="0"/>
          <a:chExt cx="0" cy="0"/>
        </a:xfrm>
      </p:grpSpPr>
      <p:sp>
        <p:nvSpPr>
          <p:cNvPr id="112" name="Google Shape;112;p10"/>
          <p:cNvSpPr/>
          <p:nvPr/>
        </p:nvSpPr>
        <p:spPr>
          <a:xfrm>
            <a:off x="4804775" y="4174775"/>
            <a:ext cx="2932800" cy="13497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 name="Google Shape;113;p10"/>
          <p:cNvSpPr/>
          <p:nvPr/>
        </p:nvSpPr>
        <p:spPr>
          <a:xfrm>
            <a:off x="7326325" y="3460500"/>
            <a:ext cx="3278700" cy="2922600"/>
          </a:xfrm>
          <a:prstGeom prst="snipRound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0"/>
          <p:cNvSpPr/>
          <p:nvPr/>
        </p:nvSpPr>
        <p:spPr>
          <a:xfrm>
            <a:off x="-1016100" y="7997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0"/>
          <p:cNvSpPr/>
          <p:nvPr/>
        </p:nvSpPr>
        <p:spPr>
          <a:xfrm>
            <a:off x="623400" y="-17301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6" name="Google Shape;116;p10" title="Icons_Artboard 8.png"/>
          <p:cNvPicPr preferRelativeResize="0"/>
          <p:nvPr/>
        </p:nvPicPr>
        <p:blipFill>
          <a:blip r:embed="rId2">
            <a:alphaModFix/>
          </a:blip>
          <a:stretch>
            <a:fillRect/>
          </a:stretch>
        </p:blipFill>
        <p:spPr>
          <a:xfrm>
            <a:off x="793925" y="1013438"/>
            <a:ext cx="837274" cy="836875"/>
          </a:xfrm>
          <a:prstGeom prst="rect">
            <a:avLst/>
          </a:prstGeom>
          <a:noFill/>
          <a:ln>
            <a:noFill/>
          </a:ln>
        </p:spPr>
      </p:pic>
      <p:pic>
        <p:nvPicPr>
          <p:cNvPr id="117" name="Google Shape;117;p10"/>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118" name="Google Shape;118;p10"/>
          <p:cNvSpPr txBox="1"/>
          <p:nvPr>
            <p:ph type="title"/>
          </p:nvPr>
        </p:nvSpPr>
        <p:spPr>
          <a:xfrm>
            <a:off x="1151125" y="1823175"/>
            <a:ext cx="6837000" cy="1690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9" name="Google Shape;119;p1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5"/>
              </a:buClr>
              <a:buSzPts val="3600"/>
              <a:buFont typeface="Proxima Nova"/>
              <a:buNone/>
              <a:defRPr b="1" sz="3600">
                <a:solidFill>
                  <a:schemeClr val="accent5"/>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81000" lvl="0" marL="457200">
              <a:lnSpc>
                <a:spcPct val="115000"/>
              </a:lnSpc>
              <a:spcBef>
                <a:spcPts val="0"/>
              </a:spcBef>
              <a:spcAft>
                <a:spcPts val="0"/>
              </a:spcAft>
              <a:buClr>
                <a:schemeClr val="accent5"/>
              </a:buClr>
              <a:buSzPts val="2400"/>
              <a:buFont typeface="Proxima Nova"/>
              <a:buChar char="●"/>
              <a:defRPr sz="2400">
                <a:solidFill>
                  <a:schemeClr val="accent5"/>
                </a:solidFill>
                <a:latin typeface="Proxima Nova"/>
                <a:ea typeface="Proxima Nova"/>
                <a:cs typeface="Proxima Nova"/>
                <a:sym typeface="Proxima Nova"/>
              </a:defRPr>
            </a:lvl1pPr>
            <a:lvl2pPr indent="-368300" lvl="1" marL="914400">
              <a:lnSpc>
                <a:spcPct val="115000"/>
              </a:lnSpc>
              <a:spcBef>
                <a:spcPts val="0"/>
              </a:spcBef>
              <a:spcAft>
                <a:spcPts val="0"/>
              </a:spcAft>
              <a:buClr>
                <a:schemeClr val="accent5"/>
              </a:buClr>
              <a:buSzPts val="2200"/>
              <a:buFont typeface="Proxima Nova"/>
              <a:buChar char="○"/>
              <a:defRPr sz="2200">
                <a:solidFill>
                  <a:schemeClr val="accent5"/>
                </a:solidFill>
                <a:latin typeface="Proxima Nova"/>
                <a:ea typeface="Proxima Nova"/>
                <a:cs typeface="Proxima Nova"/>
                <a:sym typeface="Proxima Nova"/>
              </a:defRPr>
            </a:lvl2pPr>
            <a:lvl3pPr indent="-355600" lvl="2" marL="1371600">
              <a:lnSpc>
                <a:spcPct val="115000"/>
              </a:lnSpc>
              <a:spcBef>
                <a:spcPts val="0"/>
              </a:spcBef>
              <a:spcAft>
                <a:spcPts val="0"/>
              </a:spcAft>
              <a:buClr>
                <a:schemeClr val="accent5"/>
              </a:buClr>
              <a:buSzPts val="2000"/>
              <a:buFont typeface="Proxima Nova"/>
              <a:buChar char="■"/>
              <a:defRPr sz="2000">
                <a:solidFill>
                  <a:schemeClr val="accent5"/>
                </a:solidFill>
                <a:latin typeface="Proxima Nova"/>
                <a:ea typeface="Proxima Nova"/>
                <a:cs typeface="Proxima Nova"/>
                <a:sym typeface="Proxima Nova"/>
              </a:defRPr>
            </a:lvl3pPr>
            <a:lvl4pPr indent="-342900" lvl="3" marL="1828800">
              <a:lnSpc>
                <a:spcPct val="115000"/>
              </a:lnSpc>
              <a:spcBef>
                <a:spcPts val="0"/>
              </a:spcBef>
              <a:spcAft>
                <a:spcPts val="0"/>
              </a:spcAft>
              <a:buClr>
                <a:schemeClr val="accent5"/>
              </a:buClr>
              <a:buSzPts val="1800"/>
              <a:buFont typeface="Proxima Nova"/>
              <a:buChar char="●"/>
              <a:defRPr sz="1800">
                <a:solidFill>
                  <a:schemeClr val="accent5"/>
                </a:solidFill>
                <a:latin typeface="Proxima Nova"/>
                <a:ea typeface="Proxima Nova"/>
                <a:cs typeface="Proxima Nova"/>
                <a:sym typeface="Proxima Nova"/>
              </a:defRPr>
            </a:lvl4pPr>
            <a:lvl5pPr indent="-330200" lvl="4" marL="2286000">
              <a:lnSpc>
                <a:spcPct val="115000"/>
              </a:lnSpc>
              <a:spcBef>
                <a:spcPts val="0"/>
              </a:spcBef>
              <a:spcAft>
                <a:spcPts val="0"/>
              </a:spcAft>
              <a:buClr>
                <a:schemeClr val="accent5"/>
              </a:buClr>
              <a:buSzPts val="1600"/>
              <a:buFont typeface="Proxima Nova"/>
              <a:buChar char="○"/>
              <a:defRPr sz="1600">
                <a:solidFill>
                  <a:schemeClr val="accent5"/>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5"/>
              </a:buClr>
              <a:buSzPts val="1400"/>
              <a:buFont typeface="Proxima Nova"/>
              <a:buChar char="■"/>
              <a:defRPr>
                <a:solidFill>
                  <a:schemeClr val="accent5"/>
                </a:solidFill>
                <a:latin typeface="Proxima Nova"/>
                <a:ea typeface="Proxima Nova"/>
                <a:cs typeface="Proxima Nova"/>
                <a:sym typeface="Proxima Nova"/>
              </a:defRPr>
            </a:lvl6pPr>
            <a:lvl7pPr indent="-304800" lvl="6" marL="3200400">
              <a:lnSpc>
                <a:spcPct val="115000"/>
              </a:lnSpc>
              <a:spcBef>
                <a:spcPts val="0"/>
              </a:spcBef>
              <a:spcAft>
                <a:spcPts val="0"/>
              </a:spcAft>
              <a:buClr>
                <a:schemeClr val="accent5"/>
              </a:buClr>
              <a:buSzPts val="1200"/>
              <a:buFont typeface="Proxima Nova"/>
              <a:buChar char="●"/>
              <a:defRPr sz="1200">
                <a:solidFill>
                  <a:schemeClr val="accent5"/>
                </a:solidFill>
                <a:latin typeface="Proxima Nova"/>
                <a:ea typeface="Proxima Nova"/>
                <a:cs typeface="Proxima Nova"/>
                <a:sym typeface="Proxima Nova"/>
              </a:defRPr>
            </a:lvl7pPr>
            <a:lvl8pPr indent="-292100" lvl="7" marL="3657600">
              <a:lnSpc>
                <a:spcPct val="115000"/>
              </a:lnSpc>
              <a:spcBef>
                <a:spcPts val="0"/>
              </a:spcBef>
              <a:spcAft>
                <a:spcPts val="0"/>
              </a:spcAft>
              <a:buClr>
                <a:schemeClr val="accent5"/>
              </a:buClr>
              <a:buSzPts val="1000"/>
              <a:buFont typeface="Proxima Nova"/>
              <a:buChar char="○"/>
              <a:defRPr sz="1000">
                <a:solidFill>
                  <a:schemeClr val="accent5"/>
                </a:solidFill>
                <a:latin typeface="Proxima Nova"/>
                <a:ea typeface="Proxima Nova"/>
                <a:cs typeface="Proxima Nova"/>
                <a:sym typeface="Proxima Nova"/>
              </a:defRPr>
            </a:lvl8pPr>
            <a:lvl9pPr indent="-279400" lvl="8" marL="4114800">
              <a:lnSpc>
                <a:spcPct val="115000"/>
              </a:lnSpc>
              <a:spcBef>
                <a:spcPts val="0"/>
              </a:spcBef>
              <a:spcAft>
                <a:spcPts val="0"/>
              </a:spcAft>
              <a:buClr>
                <a:schemeClr val="accent5"/>
              </a:buClr>
              <a:buSzPts val="800"/>
              <a:buFont typeface="Proxima Nova"/>
              <a:buChar char="■"/>
              <a:defRPr sz="800">
                <a:solidFill>
                  <a:schemeClr val="accent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7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3.xml"/><Relationship Id="rId3" Type="http://schemas.openxmlformats.org/officeDocument/2006/relationships/image" Target="../media/image61.png"/><Relationship Id="rId4"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 Id="rId3" Type="http://schemas.openxmlformats.org/officeDocument/2006/relationships/image" Target="../media/image7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 Id="rId3" Type="http://schemas.openxmlformats.org/officeDocument/2006/relationships/hyperlink" Target="https://coolors.co/contrast-checker/2f6095-e6dcac" TargetMode="External"/><Relationship Id="rId4" Type="http://schemas.openxmlformats.org/officeDocument/2006/relationships/image" Target="../media/image75.png"/><Relationship Id="rId5"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7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7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hyperlink" Target="https://www.snig.digital/" TargetMode="External"/><Relationship Id="rId4" Type="http://schemas.openxmlformats.org/officeDocument/2006/relationships/hyperlink" Target="http://figma.com/" TargetMode="External"/><Relationship Id="rId9" Type="http://schemas.openxmlformats.org/officeDocument/2006/relationships/hyperlink" Target="https://ads.spotify.com/en-US/culture-next/" TargetMode="External"/><Relationship Id="rId5" Type="http://schemas.openxmlformats.org/officeDocument/2006/relationships/hyperlink" Target="https://www.headspace.com/" TargetMode="External"/><Relationship Id="rId6" Type="http://schemas.openxmlformats.org/officeDocument/2006/relationships/hyperlink" Target="https://www.duolingo.com/" TargetMode="External"/><Relationship Id="rId7" Type="http://schemas.openxmlformats.org/officeDocument/2006/relationships/hyperlink" Target="https://chefidlies.webflow.io/" TargetMode="External"/><Relationship Id="rId8" Type="http://schemas.openxmlformats.org/officeDocument/2006/relationships/hyperlink" Target="https://www.cleverswim.d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7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7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hyperlink" Target="http://drive.google.com/file/d/1QQoUBk7s2hwlcyr2Mr6Kcd7ffh0lPDVE/view" TargetMode="External"/><Relationship Id="rId4" Type="http://schemas.openxmlformats.org/officeDocument/2006/relationships/image" Target="../media/image7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userinyerface.com/" TargetMode="External"/><Relationship Id="rId4" Type="http://schemas.openxmlformats.org/officeDocument/2006/relationships/hyperlink" Target="http://userinyerface.com/" TargetMode="External"/><Relationship Id="rId5"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2"/>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UI/UX Design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1"/>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Explore</a:t>
            </a:r>
            <a:endParaRPr/>
          </a:p>
        </p:txBody>
      </p:sp>
      <p:sp>
        <p:nvSpPr>
          <p:cNvPr id="726" name="Google Shape;726;p61"/>
          <p:cNvSpPr txBox="1"/>
          <p:nvPr>
            <p:ph idx="1" type="body"/>
          </p:nvPr>
        </p:nvSpPr>
        <p:spPr>
          <a:xfrm>
            <a:off x="1023950" y="1238250"/>
            <a:ext cx="7359300" cy="342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accent5"/>
              </a:buClr>
              <a:buSzPts val="1100"/>
              <a:buFont typeface="Arial"/>
              <a:buNone/>
            </a:pPr>
            <a:r>
              <a:rPr lang="en-GB" sz="2800"/>
              <a:t>Go to a few of your own favorite mobile apps.</a:t>
            </a:r>
            <a:endParaRPr sz="2800"/>
          </a:p>
          <a:p>
            <a:pPr indent="0" lvl="0" marL="0" rtl="0" algn="l">
              <a:lnSpc>
                <a:spcPct val="100000"/>
              </a:lnSpc>
              <a:spcBef>
                <a:spcPts val="0"/>
              </a:spcBef>
              <a:spcAft>
                <a:spcPts val="0"/>
              </a:spcAft>
              <a:buClr>
                <a:schemeClr val="accent5"/>
              </a:buClr>
              <a:buSzPts val="1100"/>
              <a:buFont typeface="Arial"/>
              <a:buNone/>
            </a:pPr>
            <a:r>
              <a:t/>
            </a:r>
            <a:endParaRPr sz="2800"/>
          </a:p>
          <a:p>
            <a:pPr indent="0" lvl="0" marL="0" rtl="0" algn="l">
              <a:lnSpc>
                <a:spcPct val="100000"/>
              </a:lnSpc>
              <a:spcBef>
                <a:spcPts val="0"/>
              </a:spcBef>
              <a:spcAft>
                <a:spcPts val="0"/>
              </a:spcAft>
              <a:buClr>
                <a:schemeClr val="accent5"/>
              </a:buClr>
              <a:buSzPts val="1100"/>
              <a:buFont typeface="Arial"/>
              <a:buNone/>
            </a:pPr>
            <a:r>
              <a:rPr lang="en-GB" sz="2800"/>
              <a:t>Find an example of each of the three laws we just learned about. </a:t>
            </a:r>
            <a:endParaRPr sz="2800"/>
          </a:p>
          <a:p>
            <a:pPr indent="0" lvl="0" marL="0" rtl="0" algn="l">
              <a:lnSpc>
                <a:spcPct val="100000"/>
              </a:lnSpc>
              <a:spcBef>
                <a:spcPts val="0"/>
              </a:spcBef>
              <a:spcAft>
                <a:spcPts val="0"/>
              </a:spcAft>
              <a:buClr>
                <a:schemeClr val="accent5"/>
              </a:buClr>
              <a:buSzPts val="1100"/>
              <a:buFont typeface="Arial"/>
              <a:buNone/>
            </a:pPr>
            <a:r>
              <a:t/>
            </a:r>
            <a:endParaRPr sz="2800"/>
          </a:p>
          <a:p>
            <a:pPr indent="0" lvl="0" marL="0" rtl="0" algn="l">
              <a:lnSpc>
                <a:spcPct val="100000"/>
              </a:lnSpc>
              <a:spcBef>
                <a:spcPts val="0"/>
              </a:spcBef>
              <a:spcAft>
                <a:spcPts val="0"/>
              </a:spcAft>
              <a:buNone/>
            </a:pPr>
            <a:r>
              <a:rPr lang="en-GB" sz="2800"/>
              <a:t>Be ready to share out!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2"/>
          <p:cNvSpPr txBox="1"/>
          <p:nvPr>
            <p:ph type="ctrTitle"/>
          </p:nvPr>
        </p:nvSpPr>
        <p:spPr>
          <a:xfrm>
            <a:off x="588300" y="637275"/>
            <a:ext cx="8096400" cy="364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accent5"/>
              </a:buClr>
              <a:buSzPts val="1100"/>
              <a:buFont typeface="Arial"/>
              <a:buNone/>
            </a:pPr>
            <a:r>
              <a:rPr b="0" lang="en-GB" sz="2100"/>
              <a:t>“Color is a powerful form of communication. We are so attracted to color and so repelled by it that even if the coolest design were presented to us, if we didn’t like the color, we wouldn’t like it at all.” </a:t>
            </a:r>
            <a:endParaRPr b="0" sz="2100"/>
          </a:p>
          <a:p>
            <a:pPr indent="0" lvl="0" marL="0" rtl="0" algn="r">
              <a:spcBef>
                <a:spcPts val="0"/>
              </a:spcBef>
              <a:spcAft>
                <a:spcPts val="0"/>
              </a:spcAft>
              <a:buNone/>
            </a:pPr>
            <a:r>
              <a:t/>
            </a:r>
            <a:endParaRPr b="0" i="1" sz="2100"/>
          </a:p>
          <a:p>
            <a:pPr indent="0" lvl="0" marL="0" rtl="0" algn="r">
              <a:spcBef>
                <a:spcPts val="0"/>
              </a:spcBef>
              <a:spcAft>
                <a:spcPts val="0"/>
              </a:spcAft>
              <a:buClr>
                <a:schemeClr val="accent5"/>
              </a:buClr>
              <a:buSzPts val="1100"/>
              <a:buFont typeface="Arial"/>
              <a:buNone/>
            </a:pPr>
            <a:r>
              <a:rPr b="0" i="1" lang="en-GB" sz="2100"/>
              <a:t>Joanne Chang, </a:t>
            </a:r>
            <a:endParaRPr b="0" i="1" sz="2100"/>
          </a:p>
          <a:p>
            <a:pPr indent="0" lvl="0" marL="0" rtl="0" algn="r">
              <a:spcBef>
                <a:spcPts val="0"/>
              </a:spcBef>
              <a:spcAft>
                <a:spcPts val="0"/>
              </a:spcAft>
              <a:buClr>
                <a:schemeClr val="accent5"/>
              </a:buClr>
              <a:buSzPts val="1100"/>
              <a:buFont typeface="Arial"/>
              <a:buNone/>
            </a:pPr>
            <a:r>
              <a:rPr b="0" i="1" lang="en-GB" sz="2100"/>
              <a:t>from Hack Design’s</a:t>
            </a:r>
            <a:endParaRPr b="0" i="1" sz="2100"/>
          </a:p>
          <a:p>
            <a:pPr indent="0" lvl="0" marL="0" rtl="0" algn="r">
              <a:spcBef>
                <a:spcPts val="0"/>
              </a:spcBef>
              <a:spcAft>
                <a:spcPts val="0"/>
              </a:spcAft>
              <a:buClr>
                <a:schemeClr val="accent5"/>
              </a:buClr>
              <a:buSzPts val="1100"/>
              <a:buFont typeface="Arial"/>
              <a:buNone/>
            </a:pPr>
            <a:r>
              <a:rPr b="0" i="1" lang="en-GB" sz="2100"/>
              <a:t> “Building Color Confidence”</a:t>
            </a:r>
            <a:endParaRPr b="0" i="1" sz="2100"/>
          </a:p>
          <a:p>
            <a:pPr indent="0" lvl="0" marL="0" rtl="0" algn="l">
              <a:spcBef>
                <a:spcPts val="0"/>
              </a:spcBef>
              <a:spcAft>
                <a:spcPts val="0"/>
              </a:spcAft>
              <a:buClr>
                <a:schemeClr val="accent5"/>
              </a:buClr>
              <a:buSzPts val="1100"/>
              <a:buFont typeface="Arial"/>
              <a:buNone/>
            </a:pPr>
            <a:r>
              <a:t/>
            </a:r>
            <a:endParaRPr b="0" sz="2100"/>
          </a:p>
          <a:p>
            <a:pPr indent="0" lvl="0" marL="0" rtl="0" algn="l">
              <a:spcBef>
                <a:spcPts val="0"/>
              </a:spcBef>
              <a:spcAft>
                <a:spcPts val="0"/>
              </a:spcAft>
              <a:buNone/>
            </a:pPr>
            <a:r>
              <a:t/>
            </a:r>
            <a:endParaRPr/>
          </a:p>
        </p:txBody>
      </p:sp>
      <p:pic>
        <p:nvPicPr>
          <p:cNvPr descr="Manipulating the Audience's Emotions With Color" id="732" name="Google Shape;732;p62"/>
          <p:cNvPicPr preferRelativeResize="0"/>
          <p:nvPr/>
        </p:nvPicPr>
        <p:blipFill>
          <a:blip r:embed="rId3">
            <a:alphaModFix/>
          </a:blip>
          <a:stretch>
            <a:fillRect/>
          </a:stretch>
        </p:blipFill>
        <p:spPr>
          <a:xfrm>
            <a:off x="716150" y="2192850"/>
            <a:ext cx="3397650" cy="1983500"/>
          </a:xfrm>
          <a:prstGeom prst="rect">
            <a:avLst/>
          </a:prstGeom>
          <a:noFill/>
          <a:ln cap="flat" cmpd="sng" w="19050">
            <a:solidFill>
              <a:srgbClr val="B7B7B7"/>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3"/>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GB"/>
              <a:t>Is there a color that instantly brings a specific feeling or meaning to mind?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64"/>
          <p:cNvSpPr txBox="1"/>
          <p:nvPr>
            <p:ph type="ctrTitle"/>
          </p:nvPr>
        </p:nvSpPr>
        <p:spPr>
          <a:xfrm>
            <a:off x="126625" y="88747"/>
            <a:ext cx="88242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Color Carries Meaning</a:t>
            </a:r>
            <a:endParaRPr/>
          </a:p>
        </p:txBody>
      </p:sp>
      <p:sp>
        <p:nvSpPr>
          <p:cNvPr id="743" name="Google Shape;743;p64"/>
          <p:cNvSpPr txBox="1"/>
          <p:nvPr/>
        </p:nvSpPr>
        <p:spPr>
          <a:xfrm>
            <a:off x="336775" y="908275"/>
            <a:ext cx="8532900" cy="94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Proxima Nova"/>
                <a:ea typeface="Proxima Nova"/>
                <a:cs typeface="Proxima Nova"/>
                <a:sym typeface="Proxima Nova"/>
              </a:rPr>
              <a:t>It is important to be aware that colors can have very different connotations and associations based on different cultural traditions, countries, religious beliefs, etc.</a:t>
            </a:r>
            <a:endParaRPr sz="1800">
              <a:latin typeface="Proxima Nova"/>
              <a:ea typeface="Proxima Nova"/>
              <a:cs typeface="Proxima Nova"/>
              <a:sym typeface="Proxima Nova"/>
            </a:endParaRPr>
          </a:p>
        </p:txBody>
      </p:sp>
      <p:pic>
        <p:nvPicPr>
          <p:cNvPr id="744" name="Google Shape;744;p64"/>
          <p:cNvPicPr preferRelativeResize="0"/>
          <p:nvPr/>
        </p:nvPicPr>
        <p:blipFill>
          <a:blip r:embed="rId3">
            <a:alphaModFix/>
          </a:blip>
          <a:stretch>
            <a:fillRect/>
          </a:stretch>
        </p:blipFill>
        <p:spPr>
          <a:xfrm>
            <a:off x="387900" y="2152317"/>
            <a:ext cx="2356150" cy="1571806"/>
          </a:xfrm>
          <a:prstGeom prst="rect">
            <a:avLst/>
          </a:prstGeom>
          <a:noFill/>
          <a:ln cap="flat" cmpd="sng" w="19050">
            <a:solidFill>
              <a:srgbClr val="B7B7B7"/>
            </a:solidFill>
            <a:prstDash val="solid"/>
            <a:round/>
            <a:headEnd len="sm" w="sm" type="none"/>
            <a:tailEnd len="sm" w="sm" type="none"/>
          </a:ln>
        </p:spPr>
      </p:pic>
      <p:pic>
        <p:nvPicPr>
          <p:cNvPr id="745" name="Google Shape;745;p64"/>
          <p:cNvPicPr preferRelativeResize="0"/>
          <p:nvPr/>
        </p:nvPicPr>
        <p:blipFill rotWithShape="1">
          <a:blip r:embed="rId4">
            <a:alphaModFix/>
          </a:blip>
          <a:srcRect b="0" l="32804" r="0" t="0"/>
          <a:stretch/>
        </p:blipFill>
        <p:spPr>
          <a:xfrm>
            <a:off x="2266503" y="2849051"/>
            <a:ext cx="2134297" cy="1787700"/>
          </a:xfrm>
          <a:prstGeom prst="rect">
            <a:avLst/>
          </a:prstGeom>
          <a:noFill/>
          <a:ln cap="flat" cmpd="sng" w="19050">
            <a:solidFill>
              <a:srgbClr val="B7B7B7"/>
            </a:solidFill>
            <a:prstDash val="solid"/>
            <a:round/>
            <a:headEnd len="sm" w="sm" type="none"/>
            <a:tailEnd len="sm" w="sm" type="none"/>
          </a:ln>
        </p:spPr>
      </p:pic>
      <p:sp>
        <p:nvSpPr>
          <p:cNvPr id="746" name="Google Shape;746;p64"/>
          <p:cNvSpPr txBox="1"/>
          <p:nvPr/>
        </p:nvSpPr>
        <p:spPr>
          <a:xfrm>
            <a:off x="311700" y="3693550"/>
            <a:ext cx="1954800" cy="12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700">
                <a:solidFill>
                  <a:srgbClr val="000000"/>
                </a:solidFill>
                <a:latin typeface="Proxima Nova"/>
                <a:ea typeface="Proxima Nova"/>
                <a:cs typeface="Proxima Nova"/>
                <a:sym typeface="Proxima Nova"/>
              </a:rPr>
              <a:t>White can symbolizes purity, fulfillment, and brightness.</a:t>
            </a:r>
            <a:endParaRPr i="1" sz="1700">
              <a:solidFill>
                <a:srgbClr val="000000"/>
              </a:solidFill>
              <a:latin typeface="Proxima Nova"/>
              <a:ea typeface="Proxima Nova"/>
              <a:cs typeface="Proxima Nova"/>
              <a:sym typeface="Proxima Nova"/>
            </a:endParaRPr>
          </a:p>
        </p:txBody>
      </p:sp>
      <p:pic>
        <p:nvPicPr>
          <p:cNvPr id="747" name="Google Shape;747;p64"/>
          <p:cNvPicPr preferRelativeResize="0"/>
          <p:nvPr/>
        </p:nvPicPr>
        <p:blipFill>
          <a:blip r:embed="rId5">
            <a:alphaModFix/>
          </a:blip>
          <a:stretch>
            <a:fillRect/>
          </a:stretch>
        </p:blipFill>
        <p:spPr>
          <a:xfrm>
            <a:off x="4718050" y="3138829"/>
            <a:ext cx="2134300" cy="1421718"/>
          </a:xfrm>
          <a:prstGeom prst="rect">
            <a:avLst/>
          </a:prstGeom>
          <a:noFill/>
          <a:ln cap="flat" cmpd="sng" w="19050">
            <a:solidFill>
              <a:srgbClr val="B7B7B7"/>
            </a:solidFill>
            <a:prstDash val="solid"/>
            <a:round/>
            <a:headEnd len="sm" w="sm" type="none"/>
            <a:tailEnd len="sm" w="sm" type="none"/>
          </a:ln>
        </p:spPr>
      </p:pic>
      <p:pic>
        <p:nvPicPr>
          <p:cNvPr id="748" name="Google Shape;748;p64"/>
          <p:cNvPicPr preferRelativeResize="0"/>
          <p:nvPr/>
        </p:nvPicPr>
        <p:blipFill>
          <a:blip r:embed="rId6">
            <a:alphaModFix/>
          </a:blip>
          <a:stretch>
            <a:fillRect/>
          </a:stretch>
        </p:blipFill>
        <p:spPr>
          <a:xfrm>
            <a:off x="6566801" y="1999925"/>
            <a:ext cx="2265501" cy="1507516"/>
          </a:xfrm>
          <a:prstGeom prst="rect">
            <a:avLst/>
          </a:prstGeom>
          <a:noFill/>
          <a:ln cap="flat" cmpd="sng" w="19050">
            <a:solidFill>
              <a:srgbClr val="B7B7B7"/>
            </a:solidFill>
            <a:prstDash val="solid"/>
            <a:round/>
            <a:headEnd len="sm" w="sm" type="none"/>
            <a:tailEnd len="sm" w="sm" type="none"/>
          </a:ln>
        </p:spPr>
      </p:pic>
      <p:sp>
        <p:nvSpPr>
          <p:cNvPr id="749" name="Google Shape;749;p64"/>
          <p:cNvSpPr txBox="1"/>
          <p:nvPr/>
        </p:nvSpPr>
        <p:spPr>
          <a:xfrm>
            <a:off x="4718050" y="1999925"/>
            <a:ext cx="1647000" cy="10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700">
                <a:solidFill>
                  <a:srgbClr val="000000"/>
                </a:solidFill>
                <a:latin typeface="Proxima Nova"/>
                <a:ea typeface="Proxima Nova"/>
                <a:cs typeface="Proxima Nova"/>
                <a:sym typeface="Proxima Nova"/>
              </a:rPr>
              <a:t>White is also the color of mourning in some cultures</a:t>
            </a:r>
            <a:endParaRPr i="1" sz="1700">
              <a:solidFill>
                <a:srgbClr val="000000"/>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65"/>
          <p:cNvSpPr txBox="1"/>
          <p:nvPr>
            <p:ph type="ctrTitle"/>
          </p:nvPr>
        </p:nvSpPr>
        <p:spPr>
          <a:xfrm>
            <a:off x="207600" y="421650"/>
            <a:ext cx="85245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Color Can Invoke Emotion</a:t>
            </a:r>
            <a:endParaRPr/>
          </a:p>
        </p:txBody>
      </p:sp>
      <p:sp>
        <p:nvSpPr>
          <p:cNvPr id="755" name="Google Shape;755;p65"/>
          <p:cNvSpPr txBox="1"/>
          <p:nvPr/>
        </p:nvSpPr>
        <p:spPr>
          <a:xfrm>
            <a:off x="276225" y="1108950"/>
            <a:ext cx="4387200" cy="341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Proxima Nova"/>
                <a:ea typeface="Proxima Nova"/>
                <a:cs typeface="Proxima Nova"/>
                <a:sym typeface="Proxima Nova"/>
              </a:rPr>
              <a:t>There are three general groupings of colors and the colors within each of these groups tend to share similar meanings: </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Clr>
                <a:srgbClr val="000000"/>
              </a:buClr>
              <a:buSzPts val="1800"/>
              <a:buFont typeface="Proxima Nova"/>
              <a:buChar char="●"/>
            </a:pPr>
            <a:r>
              <a:rPr lang="en-GB" sz="1800">
                <a:solidFill>
                  <a:srgbClr val="000000"/>
                </a:solidFill>
                <a:latin typeface="Proxima Nova"/>
                <a:ea typeface="Proxima Nova"/>
                <a:cs typeface="Proxima Nova"/>
                <a:sym typeface="Proxima Nova"/>
              </a:rPr>
              <a:t>warm colors are generally positive and energetic</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rgbClr val="000000"/>
              </a:buClr>
              <a:buSzPts val="1800"/>
              <a:buFont typeface="Proxima Nova"/>
              <a:buChar char="●"/>
            </a:pPr>
            <a:r>
              <a:rPr lang="en-GB" sz="1800">
                <a:solidFill>
                  <a:srgbClr val="000000"/>
                </a:solidFill>
                <a:latin typeface="Proxima Nova"/>
                <a:ea typeface="Proxima Nova"/>
                <a:cs typeface="Proxima Nova"/>
                <a:sym typeface="Proxima Nova"/>
              </a:rPr>
              <a:t>cool colors are calming and relaxing</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1000"/>
              </a:spcBef>
              <a:spcAft>
                <a:spcPts val="1000"/>
              </a:spcAft>
              <a:buClr>
                <a:srgbClr val="000000"/>
              </a:buClr>
              <a:buSzPts val="1800"/>
              <a:buFont typeface="Proxima Nova"/>
              <a:buChar char="●"/>
            </a:pPr>
            <a:r>
              <a:rPr lang="en-GB" sz="1800">
                <a:solidFill>
                  <a:srgbClr val="000000"/>
                </a:solidFill>
                <a:latin typeface="Proxima Nova"/>
                <a:ea typeface="Proxima Nova"/>
                <a:cs typeface="Proxima Nova"/>
                <a:sym typeface="Proxima Nova"/>
              </a:rPr>
              <a:t>neutral colors are more conservative</a:t>
            </a:r>
            <a:endParaRPr sz="1800">
              <a:latin typeface="Proxima Nova"/>
              <a:ea typeface="Proxima Nova"/>
              <a:cs typeface="Proxima Nova"/>
              <a:sym typeface="Proxima Nova"/>
            </a:endParaRPr>
          </a:p>
        </p:txBody>
      </p:sp>
      <p:pic>
        <p:nvPicPr>
          <p:cNvPr id="756" name="Google Shape;756;p65"/>
          <p:cNvPicPr preferRelativeResize="0"/>
          <p:nvPr/>
        </p:nvPicPr>
        <p:blipFill>
          <a:blip r:embed="rId3">
            <a:alphaModFix/>
          </a:blip>
          <a:stretch>
            <a:fillRect/>
          </a:stretch>
        </p:blipFill>
        <p:spPr>
          <a:xfrm>
            <a:off x="4964850" y="1152325"/>
            <a:ext cx="3954574" cy="3464226"/>
          </a:xfrm>
          <a:prstGeom prst="rect">
            <a:avLst/>
          </a:prstGeom>
          <a:noFill/>
          <a:ln cap="flat" cmpd="sng" w="19050">
            <a:solidFill>
              <a:srgbClr val="B7B7B7"/>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6"/>
          <p:cNvSpPr txBox="1"/>
          <p:nvPr>
            <p:ph type="ctrTitle"/>
          </p:nvPr>
        </p:nvSpPr>
        <p:spPr>
          <a:xfrm>
            <a:off x="126625" y="88747"/>
            <a:ext cx="88242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Using Contrast to Enhance</a:t>
            </a:r>
            <a:endParaRPr/>
          </a:p>
        </p:txBody>
      </p:sp>
      <p:sp>
        <p:nvSpPr>
          <p:cNvPr id="762" name="Google Shape;762;p66"/>
          <p:cNvSpPr txBox="1"/>
          <p:nvPr/>
        </p:nvSpPr>
        <p:spPr>
          <a:xfrm>
            <a:off x="336775" y="908275"/>
            <a:ext cx="4070700" cy="341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800">
                <a:solidFill>
                  <a:schemeClr val="accent5"/>
                </a:solidFill>
                <a:latin typeface="Proxima Nova"/>
                <a:ea typeface="Proxima Nova"/>
                <a:cs typeface="Proxima Nova"/>
                <a:sym typeface="Proxima Nova"/>
              </a:rPr>
              <a:t>Contrast</a:t>
            </a:r>
            <a:r>
              <a:rPr lang="en-GB" sz="1800">
                <a:solidFill>
                  <a:schemeClr val="accent2"/>
                </a:solidFill>
                <a:latin typeface="Proxima Nova"/>
                <a:ea typeface="Proxima Nova"/>
                <a:cs typeface="Proxima Nova"/>
                <a:sym typeface="Proxima Nova"/>
              </a:rPr>
              <a:t> </a:t>
            </a:r>
            <a:r>
              <a:rPr lang="en-GB" sz="1800">
                <a:latin typeface="Proxima Nova"/>
                <a:ea typeface="Proxima Nova"/>
                <a:cs typeface="Proxima Nova"/>
                <a:sym typeface="Proxima Nova"/>
              </a:rPr>
              <a:t>is the difference between two colors. </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GB" sz="1800">
                <a:latin typeface="Proxima Nova"/>
                <a:ea typeface="Proxima Nova"/>
                <a:cs typeface="Proxima Nova"/>
                <a:sym typeface="Proxima Nova"/>
              </a:rPr>
              <a:t>We usually want a </a:t>
            </a:r>
            <a:r>
              <a:rPr b="1" lang="en-GB" sz="1800">
                <a:latin typeface="Proxima Nova"/>
                <a:ea typeface="Proxima Nova"/>
                <a:cs typeface="Proxima Nova"/>
                <a:sym typeface="Proxima Nova"/>
              </a:rPr>
              <a:t>high contrast</a:t>
            </a:r>
            <a:r>
              <a:rPr lang="en-GB" sz="1800">
                <a:latin typeface="Proxima Nova"/>
                <a:ea typeface="Proxima Nova"/>
                <a:cs typeface="Proxima Nova"/>
                <a:sym typeface="Proxima Nova"/>
              </a:rPr>
              <a:t>, but it should not be too  alarming or unsettling. </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GB" sz="1800">
                <a:latin typeface="Proxima Nova"/>
                <a:ea typeface="Proxima Nova"/>
                <a:cs typeface="Proxima Nova"/>
                <a:sym typeface="Proxima Nova"/>
              </a:rPr>
              <a:t>Black and white create the </a:t>
            </a:r>
            <a:r>
              <a:rPr b="1" lang="en-GB" sz="1800">
                <a:latin typeface="Proxima Nova"/>
                <a:ea typeface="Proxima Nova"/>
                <a:cs typeface="Proxima Nova"/>
                <a:sym typeface="Proxima Nova"/>
              </a:rPr>
              <a:t>highest contrast</a:t>
            </a:r>
            <a:r>
              <a:rPr lang="en-GB" sz="1800">
                <a:latin typeface="Proxima Nova"/>
                <a:ea typeface="Proxima Nova"/>
                <a:cs typeface="Proxima Nova"/>
                <a:sym typeface="Proxima Nova"/>
              </a:rPr>
              <a:t> possible. </a:t>
            </a:r>
            <a:endParaRPr sz="1800">
              <a:latin typeface="Proxima Nova"/>
              <a:ea typeface="Proxima Nova"/>
              <a:cs typeface="Proxima Nova"/>
              <a:sym typeface="Proxima Nova"/>
            </a:endParaRPr>
          </a:p>
          <a:p>
            <a:pPr indent="0" lvl="0" marL="0" rtl="0" algn="l">
              <a:spcBef>
                <a:spcPts val="1000"/>
              </a:spcBef>
              <a:spcAft>
                <a:spcPts val="0"/>
              </a:spcAft>
              <a:buNone/>
            </a:pPr>
            <a:r>
              <a:t/>
            </a:r>
            <a:endParaRPr sz="1800">
              <a:latin typeface="Proxima Nova"/>
              <a:ea typeface="Proxima Nova"/>
              <a:cs typeface="Proxima Nova"/>
              <a:sym typeface="Proxima Nova"/>
            </a:endParaRPr>
          </a:p>
        </p:txBody>
      </p:sp>
      <p:pic>
        <p:nvPicPr>
          <p:cNvPr descr="Insight into Emerging Technologies : Blog 4" id="763" name="Google Shape;763;p66"/>
          <p:cNvPicPr preferRelativeResize="0"/>
          <p:nvPr/>
        </p:nvPicPr>
        <p:blipFill>
          <a:blip r:embed="rId3">
            <a:alphaModFix/>
          </a:blip>
          <a:stretch>
            <a:fillRect/>
          </a:stretch>
        </p:blipFill>
        <p:spPr>
          <a:xfrm>
            <a:off x="4941938" y="1836438"/>
            <a:ext cx="3969225" cy="2804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7"/>
          <p:cNvSpPr txBox="1"/>
          <p:nvPr>
            <p:ph type="ctrTitle"/>
          </p:nvPr>
        </p:nvSpPr>
        <p:spPr>
          <a:xfrm>
            <a:off x="126625" y="88747"/>
            <a:ext cx="88242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Using Contrast to Enhance</a:t>
            </a:r>
            <a:endParaRPr/>
          </a:p>
        </p:txBody>
      </p:sp>
      <p:sp>
        <p:nvSpPr>
          <p:cNvPr id="769" name="Google Shape;769;p67"/>
          <p:cNvSpPr txBox="1"/>
          <p:nvPr/>
        </p:nvSpPr>
        <p:spPr>
          <a:xfrm>
            <a:off x="199725" y="985875"/>
            <a:ext cx="4801800" cy="352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Proxima Nova"/>
                <a:ea typeface="Proxima Nova"/>
                <a:cs typeface="Proxima Nova"/>
                <a:sym typeface="Proxima Nova"/>
              </a:rPr>
              <a:t>It’s important to provide a </a:t>
            </a:r>
            <a:r>
              <a:rPr b="1" lang="en-GB" sz="1800">
                <a:solidFill>
                  <a:schemeClr val="accent5"/>
                </a:solidFill>
                <a:latin typeface="Proxima Nova"/>
                <a:ea typeface="Proxima Nova"/>
                <a:cs typeface="Proxima Nova"/>
                <a:sym typeface="Proxima Nova"/>
              </a:rPr>
              <a:t>contrast</a:t>
            </a:r>
            <a:r>
              <a:rPr lang="en-GB" sz="1800">
                <a:latin typeface="Proxima Nova"/>
                <a:ea typeface="Proxima Nova"/>
                <a:cs typeface="Proxima Nova"/>
                <a:sym typeface="Proxima Nova"/>
              </a:rPr>
              <a:t> for your page to be pleasant, but it’s essential that you do so for users who may be colorblind or have limited vision. </a:t>
            </a:r>
            <a:endParaRPr sz="1800">
              <a:latin typeface="Proxima Nova"/>
              <a:ea typeface="Proxima Nova"/>
              <a:cs typeface="Proxima Nova"/>
              <a:sym typeface="Proxima Nova"/>
            </a:endParaRPr>
          </a:p>
          <a:p>
            <a:pPr indent="0" lvl="0" marL="0" rtl="0" algn="l">
              <a:lnSpc>
                <a:spcPct val="115000"/>
              </a:lnSpc>
              <a:spcBef>
                <a:spcPts val="1000"/>
              </a:spcBef>
              <a:spcAft>
                <a:spcPts val="1000"/>
              </a:spcAft>
              <a:buNone/>
            </a:pPr>
            <a:r>
              <a:rPr lang="en-GB" sz="1800">
                <a:latin typeface="Proxima Nova"/>
                <a:ea typeface="Proxima Nova"/>
                <a:cs typeface="Proxima Nova"/>
                <a:sym typeface="Proxima Nova"/>
              </a:rPr>
              <a:t>Check out this </a:t>
            </a:r>
            <a:r>
              <a:rPr lang="en-GB" sz="1800" u="sng">
                <a:solidFill>
                  <a:srgbClr val="0097A7"/>
                </a:solidFill>
                <a:latin typeface="Proxima Nova"/>
                <a:ea typeface="Proxima Nova"/>
                <a:cs typeface="Proxima Nova"/>
                <a:sym typeface="Proxima Nova"/>
                <a:hlinkClick r:id="rId3">
                  <a:extLst>
                    <a:ext uri="{A12FA001-AC4F-418D-AE19-62706E023703}">
                      <ahyp:hlinkClr val="tx"/>
                    </a:ext>
                  </a:extLst>
                </a:hlinkClick>
              </a:rPr>
              <a:t>awesome tool</a:t>
            </a:r>
            <a:r>
              <a:rPr lang="en-GB" sz="1800">
                <a:latin typeface="Proxima Nova"/>
                <a:ea typeface="Proxima Nova"/>
                <a:cs typeface="Proxima Nova"/>
                <a:sym typeface="Proxima Nova"/>
              </a:rPr>
              <a:t> that allows you to enter two colors and get an analysis on if the </a:t>
            </a:r>
            <a:r>
              <a:rPr b="1" lang="en-GB" sz="1800">
                <a:latin typeface="Proxima Nova"/>
                <a:ea typeface="Proxima Nova"/>
                <a:cs typeface="Proxima Nova"/>
                <a:sym typeface="Proxima Nova"/>
              </a:rPr>
              <a:t>contrast</a:t>
            </a:r>
            <a:r>
              <a:rPr lang="en-GB" sz="1800">
                <a:latin typeface="Proxima Nova"/>
                <a:ea typeface="Proxima Nova"/>
                <a:cs typeface="Proxima Nova"/>
                <a:sym typeface="Proxima Nova"/>
              </a:rPr>
              <a:t> is acceptable.</a:t>
            </a:r>
            <a:endParaRPr sz="1800">
              <a:latin typeface="Proxima Nova"/>
              <a:ea typeface="Proxima Nova"/>
              <a:cs typeface="Proxima Nova"/>
              <a:sym typeface="Proxima Nova"/>
            </a:endParaRPr>
          </a:p>
        </p:txBody>
      </p:sp>
      <p:pic>
        <p:nvPicPr>
          <p:cNvPr id="770" name="Google Shape;770;p67"/>
          <p:cNvPicPr preferRelativeResize="0"/>
          <p:nvPr/>
        </p:nvPicPr>
        <p:blipFill>
          <a:blip r:embed="rId4">
            <a:alphaModFix/>
          </a:blip>
          <a:stretch>
            <a:fillRect/>
          </a:stretch>
        </p:blipFill>
        <p:spPr>
          <a:xfrm>
            <a:off x="5439928" y="1148275"/>
            <a:ext cx="3459243" cy="1638126"/>
          </a:xfrm>
          <a:prstGeom prst="rect">
            <a:avLst/>
          </a:prstGeom>
          <a:noFill/>
          <a:ln>
            <a:noFill/>
          </a:ln>
        </p:spPr>
      </p:pic>
      <p:pic>
        <p:nvPicPr>
          <p:cNvPr id="771" name="Google Shape;771;p67"/>
          <p:cNvPicPr preferRelativeResize="0"/>
          <p:nvPr/>
        </p:nvPicPr>
        <p:blipFill>
          <a:blip r:embed="rId5">
            <a:alphaModFix/>
          </a:blip>
          <a:stretch>
            <a:fillRect/>
          </a:stretch>
        </p:blipFill>
        <p:spPr>
          <a:xfrm>
            <a:off x="5439924" y="3003250"/>
            <a:ext cx="3459249" cy="1638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8"/>
          <p:cNvSpPr txBox="1"/>
          <p:nvPr>
            <p:ph type="title"/>
          </p:nvPr>
        </p:nvSpPr>
        <p:spPr>
          <a:xfrm>
            <a:off x="219800" y="73200"/>
            <a:ext cx="7745100" cy="73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Color Combinations: Complementary</a:t>
            </a:r>
            <a:endParaRPr/>
          </a:p>
        </p:txBody>
      </p:sp>
      <p:sp>
        <p:nvSpPr>
          <p:cNvPr id="777" name="Google Shape;777;p68"/>
          <p:cNvSpPr txBox="1"/>
          <p:nvPr/>
        </p:nvSpPr>
        <p:spPr>
          <a:xfrm>
            <a:off x="360088" y="1258450"/>
            <a:ext cx="4180500" cy="341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000">
                <a:solidFill>
                  <a:schemeClr val="accent5"/>
                </a:solidFill>
                <a:latin typeface="Proxima Nova"/>
                <a:ea typeface="Proxima Nova"/>
                <a:cs typeface="Proxima Nova"/>
                <a:sym typeface="Proxima Nova"/>
              </a:rPr>
              <a:t>Complementary colors</a:t>
            </a:r>
            <a:r>
              <a:rPr lang="en-GB" sz="2000">
                <a:latin typeface="Proxima Nova"/>
                <a:ea typeface="Proxima Nova"/>
                <a:cs typeface="Proxima Nova"/>
                <a:sym typeface="Proxima Nova"/>
              </a:rPr>
              <a:t> are two colors that sit directly across from each other on the color wheel. </a:t>
            </a:r>
            <a:endParaRPr sz="2000">
              <a:latin typeface="Proxima Nova"/>
              <a:ea typeface="Proxima Nova"/>
              <a:cs typeface="Proxima Nova"/>
              <a:sym typeface="Proxima Nova"/>
            </a:endParaRPr>
          </a:p>
          <a:p>
            <a:pPr indent="-355600" lvl="0" marL="457200" rtl="0" algn="l">
              <a:lnSpc>
                <a:spcPct val="115000"/>
              </a:lnSpc>
              <a:spcBef>
                <a:spcPts val="1000"/>
              </a:spcBef>
              <a:spcAft>
                <a:spcPts val="0"/>
              </a:spcAft>
              <a:buSzPts val="2000"/>
              <a:buFont typeface="Proxima Nova"/>
              <a:buChar char="●"/>
            </a:pPr>
            <a:r>
              <a:rPr lang="en-GB" sz="2000">
                <a:latin typeface="Proxima Nova"/>
                <a:ea typeface="Proxima Nova"/>
                <a:cs typeface="Proxima Nova"/>
                <a:sym typeface="Proxima Nova"/>
              </a:rPr>
              <a:t>Often have the most contrast</a:t>
            </a:r>
            <a:endParaRPr sz="2000">
              <a:latin typeface="Proxima Nova"/>
              <a:ea typeface="Proxima Nova"/>
              <a:cs typeface="Proxima Nova"/>
              <a:sym typeface="Proxima Nova"/>
            </a:endParaRPr>
          </a:p>
          <a:p>
            <a:pPr indent="-355600" lvl="0" marL="457200" rtl="0" algn="l">
              <a:lnSpc>
                <a:spcPct val="115000"/>
              </a:lnSpc>
              <a:spcBef>
                <a:spcPts val="1000"/>
              </a:spcBef>
              <a:spcAft>
                <a:spcPts val="1000"/>
              </a:spcAft>
              <a:buSzPts val="2000"/>
              <a:buFont typeface="Proxima Nova"/>
              <a:buChar char="●"/>
            </a:pPr>
            <a:r>
              <a:rPr lang="en-GB" sz="2000">
                <a:latin typeface="Proxima Nova"/>
                <a:ea typeface="Proxima Nova"/>
                <a:cs typeface="Proxima Nova"/>
                <a:sym typeface="Proxima Nova"/>
              </a:rPr>
              <a:t>Not always the nicest pairings.</a:t>
            </a:r>
            <a:endParaRPr sz="2000">
              <a:latin typeface="Proxima Nova"/>
              <a:ea typeface="Proxima Nova"/>
              <a:cs typeface="Proxima Nova"/>
              <a:sym typeface="Proxima Nova"/>
            </a:endParaRPr>
          </a:p>
        </p:txBody>
      </p:sp>
      <p:pic>
        <p:nvPicPr>
          <p:cNvPr id="778" name="Google Shape;778;p68"/>
          <p:cNvPicPr preferRelativeResize="0"/>
          <p:nvPr/>
        </p:nvPicPr>
        <p:blipFill rotWithShape="1">
          <a:blip r:embed="rId3">
            <a:alphaModFix/>
          </a:blip>
          <a:srcRect b="0" l="0" r="12838" t="0"/>
          <a:stretch/>
        </p:blipFill>
        <p:spPr>
          <a:xfrm>
            <a:off x="5207525" y="1405825"/>
            <a:ext cx="3739930" cy="3218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69"/>
          <p:cNvSpPr txBox="1"/>
          <p:nvPr>
            <p:ph type="title"/>
          </p:nvPr>
        </p:nvSpPr>
        <p:spPr>
          <a:xfrm>
            <a:off x="219800" y="73200"/>
            <a:ext cx="8703000" cy="73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Color Combinations: Split Complementary</a:t>
            </a:r>
            <a:endParaRPr/>
          </a:p>
        </p:txBody>
      </p:sp>
      <p:sp>
        <p:nvSpPr>
          <p:cNvPr id="784" name="Google Shape;784;p69"/>
          <p:cNvSpPr txBox="1"/>
          <p:nvPr/>
        </p:nvSpPr>
        <p:spPr>
          <a:xfrm>
            <a:off x="360100" y="1258450"/>
            <a:ext cx="4668600" cy="341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GB" sz="2000">
                <a:solidFill>
                  <a:schemeClr val="accent5"/>
                </a:solidFill>
                <a:latin typeface="Proxima Nova"/>
                <a:ea typeface="Proxima Nova"/>
                <a:cs typeface="Proxima Nova"/>
                <a:sym typeface="Proxima Nova"/>
              </a:rPr>
              <a:t>To identify </a:t>
            </a:r>
            <a:r>
              <a:rPr b="1" lang="en-GB" sz="2000">
                <a:solidFill>
                  <a:schemeClr val="accent5"/>
                </a:solidFill>
                <a:latin typeface="Proxima Nova"/>
                <a:ea typeface="Proxima Nova"/>
                <a:cs typeface="Proxima Nova"/>
                <a:sym typeface="Proxima Nova"/>
              </a:rPr>
              <a:t>split complementary</a:t>
            </a:r>
            <a:r>
              <a:rPr lang="en-GB" sz="2000">
                <a:solidFill>
                  <a:schemeClr val="accent5"/>
                </a:solidFill>
                <a:latin typeface="Proxima Nova"/>
                <a:ea typeface="Proxima Nova"/>
                <a:cs typeface="Proxima Nova"/>
                <a:sym typeface="Proxima Nova"/>
              </a:rPr>
              <a:t> </a:t>
            </a:r>
            <a:r>
              <a:rPr b="1" lang="en-GB" sz="2000">
                <a:solidFill>
                  <a:schemeClr val="accent5"/>
                </a:solidFill>
                <a:latin typeface="Proxima Nova"/>
                <a:ea typeface="Proxima Nova"/>
                <a:cs typeface="Proxima Nova"/>
                <a:sym typeface="Proxima Nova"/>
              </a:rPr>
              <a:t>colors</a:t>
            </a:r>
            <a:r>
              <a:rPr lang="en-GB" sz="2000">
                <a:solidFill>
                  <a:schemeClr val="accent5"/>
                </a:solidFill>
                <a:latin typeface="Proxima Nova"/>
                <a:ea typeface="Proxima Nova"/>
                <a:cs typeface="Proxima Nova"/>
                <a:sym typeface="Proxima Nova"/>
              </a:rPr>
              <a:t>:</a:t>
            </a:r>
            <a:endParaRPr sz="2000">
              <a:solidFill>
                <a:schemeClr val="accent5"/>
              </a:solidFill>
              <a:latin typeface="Proxima Nova"/>
              <a:ea typeface="Proxima Nova"/>
              <a:cs typeface="Proxima Nova"/>
              <a:sym typeface="Proxima Nova"/>
            </a:endParaRPr>
          </a:p>
          <a:p>
            <a:pPr indent="-355600" lvl="0" marL="457200" rtl="0" algn="l">
              <a:lnSpc>
                <a:spcPct val="115000"/>
              </a:lnSpc>
              <a:spcBef>
                <a:spcPts val="1000"/>
              </a:spcBef>
              <a:spcAft>
                <a:spcPts val="0"/>
              </a:spcAft>
              <a:buClr>
                <a:schemeClr val="accent5"/>
              </a:buClr>
              <a:buSzPts val="2000"/>
              <a:buFont typeface="Proxima Nova"/>
              <a:buChar char="●"/>
            </a:pPr>
            <a:r>
              <a:rPr lang="en-GB" sz="2000">
                <a:solidFill>
                  <a:schemeClr val="accent5"/>
                </a:solidFill>
                <a:latin typeface="Proxima Nova"/>
                <a:ea typeface="Proxima Nova"/>
                <a:cs typeface="Proxima Nova"/>
                <a:sym typeface="Proxima Nova"/>
              </a:rPr>
              <a:t>start with one color </a:t>
            </a:r>
            <a:endParaRPr sz="2000">
              <a:solidFill>
                <a:schemeClr val="accent5"/>
              </a:solidFill>
              <a:latin typeface="Proxima Nova"/>
              <a:ea typeface="Proxima Nova"/>
              <a:cs typeface="Proxima Nova"/>
              <a:sym typeface="Proxima Nova"/>
            </a:endParaRPr>
          </a:p>
          <a:p>
            <a:pPr indent="-355600" lvl="0" marL="457200" rtl="0" algn="l">
              <a:lnSpc>
                <a:spcPct val="115000"/>
              </a:lnSpc>
              <a:spcBef>
                <a:spcPts val="1000"/>
              </a:spcBef>
              <a:spcAft>
                <a:spcPts val="0"/>
              </a:spcAft>
              <a:buClr>
                <a:schemeClr val="accent5"/>
              </a:buClr>
              <a:buSzPts val="2000"/>
              <a:buFont typeface="Proxima Nova"/>
              <a:buChar char="●"/>
            </a:pPr>
            <a:r>
              <a:rPr lang="en-GB" sz="2000">
                <a:solidFill>
                  <a:schemeClr val="accent5"/>
                </a:solidFill>
                <a:latin typeface="Proxima Nova"/>
                <a:ea typeface="Proxima Nova"/>
                <a:cs typeface="Proxima Nova"/>
                <a:sym typeface="Proxima Nova"/>
              </a:rPr>
              <a:t>go to either the left </a:t>
            </a:r>
            <a:r>
              <a:rPr lang="en-GB" sz="2000">
                <a:solidFill>
                  <a:schemeClr val="accent5"/>
                </a:solidFill>
                <a:latin typeface="Proxima Nova"/>
                <a:ea typeface="Proxima Nova"/>
                <a:cs typeface="Proxima Nova"/>
                <a:sym typeface="Proxima Nova"/>
              </a:rPr>
              <a:t>o</a:t>
            </a:r>
            <a:r>
              <a:rPr lang="en-GB" sz="2000">
                <a:solidFill>
                  <a:schemeClr val="accent5"/>
                </a:solidFill>
                <a:latin typeface="Proxima Nova"/>
                <a:ea typeface="Proxima Nova"/>
                <a:cs typeface="Proxima Nova"/>
                <a:sym typeface="Proxima Nova"/>
              </a:rPr>
              <a:t>r</a:t>
            </a:r>
            <a:r>
              <a:rPr lang="en-GB" sz="2000">
                <a:solidFill>
                  <a:schemeClr val="accent5"/>
                </a:solidFill>
                <a:latin typeface="Proxima Nova"/>
                <a:ea typeface="Proxima Nova"/>
                <a:cs typeface="Proxima Nova"/>
                <a:sym typeface="Proxima Nova"/>
              </a:rPr>
              <a:t> right of the complementary color. </a:t>
            </a:r>
            <a:endParaRPr sz="2000">
              <a:solidFill>
                <a:schemeClr val="accent5"/>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GB" sz="2000">
                <a:solidFill>
                  <a:schemeClr val="accent5"/>
                </a:solidFill>
                <a:latin typeface="Proxima Nova"/>
                <a:ea typeface="Proxima Nova"/>
                <a:cs typeface="Proxima Nova"/>
                <a:sym typeface="Proxima Nova"/>
              </a:rPr>
              <a:t>This softens the contrast and often gives a nicer and more visually appealing pairing.</a:t>
            </a:r>
            <a:endParaRPr sz="2000">
              <a:solidFill>
                <a:schemeClr val="accent5"/>
              </a:solidFill>
              <a:latin typeface="Proxima Nova"/>
              <a:ea typeface="Proxima Nova"/>
              <a:cs typeface="Proxima Nova"/>
              <a:sym typeface="Proxima Nova"/>
            </a:endParaRPr>
          </a:p>
          <a:p>
            <a:pPr indent="0" lvl="0" marL="0" rtl="0" algn="l">
              <a:spcBef>
                <a:spcPts val="1000"/>
              </a:spcBef>
              <a:spcAft>
                <a:spcPts val="0"/>
              </a:spcAft>
              <a:buNone/>
            </a:pPr>
            <a:r>
              <a:t/>
            </a:r>
            <a:endParaRPr b="1" sz="2000">
              <a:solidFill>
                <a:srgbClr val="007153"/>
              </a:solidFill>
              <a:latin typeface="Proxima Nova"/>
              <a:ea typeface="Proxima Nova"/>
              <a:cs typeface="Proxima Nova"/>
              <a:sym typeface="Proxima Nova"/>
            </a:endParaRPr>
          </a:p>
        </p:txBody>
      </p:sp>
      <p:pic>
        <p:nvPicPr>
          <p:cNvPr id="785" name="Google Shape;785;p69"/>
          <p:cNvPicPr preferRelativeResize="0"/>
          <p:nvPr/>
        </p:nvPicPr>
        <p:blipFill rotWithShape="1">
          <a:blip r:embed="rId3">
            <a:alphaModFix/>
          </a:blip>
          <a:srcRect b="0" l="0" r="13254" t="0"/>
          <a:stretch/>
        </p:blipFill>
        <p:spPr>
          <a:xfrm>
            <a:off x="5200500" y="1413775"/>
            <a:ext cx="3722299" cy="3218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70"/>
          <p:cNvSpPr txBox="1"/>
          <p:nvPr>
            <p:ph type="title"/>
          </p:nvPr>
        </p:nvSpPr>
        <p:spPr>
          <a:xfrm>
            <a:off x="219800" y="73200"/>
            <a:ext cx="87030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Color Combinations: Analogous</a:t>
            </a:r>
            <a:endParaRPr/>
          </a:p>
        </p:txBody>
      </p:sp>
      <p:sp>
        <p:nvSpPr>
          <p:cNvPr id="791" name="Google Shape;791;p70"/>
          <p:cNvSpPr txBox="1"/>
          <p:nvPr/>
        </p:nvSpPr>
        <p:spPr>
          <a:xfrm>
            <a:off x="360100" y="1258450"/>
            <a:ext cx="4485900" cy="341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GB" sz="2000">
                <a:solidFill>
                  <a:schemeClr val="accent5"/>
                </a:solidFill>
                <a:latin typeface="Proxima Nova"/>
                <a:ea typeface="Proxima Nova"/>
                <a:cs typeface="Proxima Nova"/>
                <a:sym typeface="Proxima Nova"/>
              </a:rPr>
              <a:t>Analogous colors</a:t>
            </a:r>
            <a:r>
              <a:rPr lang="en-GB" sz="2000">
                <a:solidFill>
                  <a:schemeClr val="accent5"/>
                </a:solidFill>
                <a:latin typeface="Proxima Nova"/>
                <a:ea typeface="Proxima Nova"/>
                <a:cs typeface="Proxima Nova"/>
                <a:sym typeface="Proxima Nova"/>
              </a:rPr>
              <a:t> is a group of colors that are close to each other on the color wheel. </a:t>
            </a:r>
            <a:endParaRPr sz="2000">
              <a:solidFill>
                <a:schemeClr val="accent5"/>
              </a:solidFill>
              <a:latin typeface="Proxima Nova"/>
              <a:ea typeface="Proxima Nova"/>
              <a:cs typeface="Proxima Nova"/>
              <a:sym typeface="Proxima Nova"/>
            </a:endParaRPr>
          </a:p>
          <a:p>
            <a:pPr indent="-355600" lvl="0" marL="457200" rtl="0" algn="l">
              <a:lnSpc>
                <a:spcPct val="115000"/>
              </a:lnSpc>
              <a:spcBef>
                <a:spcPts val="1000"/>
              </a:spcBef>
              <a:spcAft>
                <a:spcPts val="0"/>
              </a:spcAft>
              <a:buClr>
                <a:schemeClr val="accent5"/>
              </a:buClr>
              <a:buSzPts val="2000"/>
              <a:buFont typeface="Proxima Nova"/>
              <a:buChar char="●"/>
            </a:pPr>
            <a:r>
              <a:rPr lang="en-GB" sz="2000">
                <a:solidFill>
                  <a:schemeClr val="accent5"/>
                </a:solidFill>
                <a:latin typeface="Proxima Nova"/>
                <a:ea typeface="Proxima Nova"/>
                <a:cs typeface="Proxima Nova"/>
                <a:sym typeface="Proxima Nova"/>
              </a:rPr>
              <a:t>Often form a harmonious </a:t>
            </a:r>
            <a:br>
              <a:rPr lang="en-GB" sz="2000">
                <a:solidFill>
                  <a:schemeClr val="accent5"/>
                </a:solidFill>
                <a:latin typeface="Proxima Nova"/>
                <a:ea typeface="Proxima Nova"/>
                <a:cs typeface="Proxima Nova"/>
                <a:sym typeface="Proxima Nova"/>
              </a:rPr>
            </a:br>
            <a:r>
              <a:rPr lang="en-GB" sz="2000">
                <a:solidFill>
                  <a:schemeClr val="accent5"/>
                </a:solidFill>
                <a:latin typeface="Proxima Nova"/>
                <a:ea typeface="Proxima Nova"/>
                <a:cs typeface="Proxima Nova"/>
                <a:sym typeface="Proxima Nova"/>
              </a:rPr>
              <a:t>group because these colors </a:t>
            </a:r>
            <a:br>
              <a:rPr lang="en-GB" sz="2000">
                <a:solidFill>
                  <a:schemeClr val="accent5"/>
                </a:solidFill>
                <a:latin typeface="Proxima Nova"/>
                <a:ea typeface="Proxima Nova"/>
                <a:cs typeface="Proxima Nova"/>
                <a:sym typeface="Proxima Nova"/>
              </a:rPr>
            </a:br>
            <a:r>
              <a:rPr lang="en-GB" sz="2000">
                <a:solidFill>
                  <a:schemeClr val="accent5"/>
                </a:solidFill>
                <a:latin typeface="Proxima Nova"/>
                <a:ea typeface="Proxima Nova"/>
                <a:cs typeface="Proxima Nova"/>
                <a:sym typeface="Proxima Nova"/>
              </a:rPr>
              <a:t>are very similar</a:t>
            </a:r>
            <a:endParaRPr sz="2000">
              <a:solidFill>
                <a:schemeClr val="accent5"/>
              </a:solidFill>
              <a:latin typeface="Proxima Nova"/>
              <a:ea typeface="Proxima Nova"/>
              <a:cs typeface="Proxima Nova"/>
              <a:sym typeface="Proxima Nova"/>
            </a:endParaRPr>
          </a:p>
          <a:p>
            <a:pPr indent="-355600" lvl="0" marL="457200" rtl="0" algn="l">
              <a:lnSpc>
                <a:spcPct val="115000"/>
              </a:lnSpc>
              <a:spcBef>
                <a:spcPts val="1000"/>
              </a:spcBef>
              <a:spcAft>
                <a:spcPts val="1000"/>
              </a:spcAft>
              <a:buClr>
                <a:schemeClr val="accent5"/>
              </a:buClr>
              <a:buSzPts val="2000"/>
              <a:buFont typeface="Proxima Nova"/>
              <a:buChar char="●"/>
            </a:pPr>
            <a:r>
              <a:rPr lang="en-GB" sz="2000">
                <a:solidFill>
                  <a:schemeClr val="accent5"/>
                </a:solidFill>
                <a:latin typeface="Proxima Nova"/>
                <a:ea typeface="Proxima Nova"/>
                <a:cs typeface="Proxima Nova"/>
                <a:sym typeface="Proxima Nova"/>
              </a:rPr>
              <a:t>Sometimes not enough contrast to be clearly distinguishable from one another</a:t>
            </a:r>
            <a:endParaRPr sz="2000">
              <a:solidFill>
                <a:schemeClr val="accent5"/>
              </a:solidFill>
              <a:latin typeface="Proxima Nova"/>
              <a:ea typeface="Proxima Nova"/>
              <a:cs typeface="Proxima Nova"/>
              <a:sym typeface="Proxima Nova"/>
            </a:endParaRPr>
          </a:p>
        </p:txBody>
      </p:sp>
      <p:pic>
        <p:nvPicPr>
          <p:cNvPr id="792" name="Google Shape;792;p70"/>
          <p:cNvPicPr preferRelativeResize="0"/>
          <p:nvPr/>
        </p:nvPicPr>
        <p:blipFill rotWithShape="1">
          <a:blip r:embed="rId3">
            <a:alphaModFix/>
          </a:blip>
          <a:srcRect b="0" l="0" r="11956" t="0"/>
          <a:stretch/>
        </p:blipFill>
        <p:spPr>
          <a:xfrm>
            <a:off x="5200505" y="1413775"/>
            <a:ext cx="3777795" cy="3218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3"/>
          <p:cNvSpPr txBox="1"/>
          <p:nvPr>
            <p:ph idx="1" type="body"/>
          </p:nvPr>
        </p:nvSpPr>
        <p:spPr>
          <a:xfrm>
            <a:off x="360000" y="1534250"/>
            <a:ext cx="3926400" cy="32139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GB" sz="1800"/>
              <a:t>Identify design principles in applications</a:t>
            </a:r>
            <a:endParaRPr sz="1800"/>
          </a:p>
          <a:p>
            <a:pPr indent="-342900" lvl="0" marL="457200" rtl="0" algn="l">
              <a:lnSpc>
                <a:spcPct val="115000"/>
              </a:lnSpc>
              <a:spcBef>
                <a:spcPts val="1000"/>
              </a:spcBef>
              <a:spcAft>
                <a:spcPts val="0"/>
              </a:spcAft>
              <a:buSzPts val="1800"/>
              <a:buChar char="●"/>
            </a:pPr>
            <a:r>
              <a:rPr lang="en-GB" sz="1800"/>
              <a:t>Consider color choice in applications and create palettes with appropriate contrast</a:t>
            </a:r>
            <a:endParaRPr sz="1800"/>
          </a:p>
          <a:p>
            <a:pPr indent="-342900" lvl="0" marL="457200" rtl="0" algn="l">
              <a:lnSpc>
                <a:spcPct val="115000"/>
              </a:lnSpc>
              <a:spcBef>
                <a:spcPts val="1000"/>
              </a:spcBef>
              <a:spcAft>
                <a:spcPts val="1000"/>
              </a:spcAft>
              <a:buSzPts val="1800"/>
              <a:buChar char="●"/>
            </a:pPr>
            <a:r>
              <a:rPr lang="en-GB" sz="1800"/>
              <a:t>Create wireframes taking design principles into consideration</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1"/>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Explore &amp; </a:t>
            </a:r>
            <a:r>
              <a:rPr lang="en-GB"/>
              <a:t>Discuss</a:t>
            </a:r>
            <a:endParaRPr/>
          </a:p>
        </p:txBody>
      </p:sp>
      <p:sp>
        <p:nvSpPr>
          <p:cNvPr id="798" name="Google Shape;798;p71"/>
          <p:cNvSpPr txBox="1"/>
          <p:nvPr>
            <p:ph idx="1" type="body"/>
          </p:nvPr>
        </p:nvSpPr>
        <p:spPr>
          <a:xfrm>
            <a:off x="1023950" y="1238250"/>
            <a:ext cx="7359300" cy="342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GB" sz="1800"/>
              <a:t>In your breakout group, visit a few of the </a:t>
            </a:r>
            <a:r>
              <a:rPr lang="en-GB" sz="1800"/>
              <a:t>award-winning </a:t>
            </a:r>
            <a:r>
              <a:rPr lang="en-GB" sz="1800"/>
              <a:t>websites below. Try to identify what type of color combinations make these site clean and appealing. Be ready to share out what you find!</a:t>
            </a:r>
            <a:endParaRPr sz="1800"/>
          </a:p>
          <a:p>
            <a:pPr indent="-342900" lvl="0" marL="457200" rtl="0" algn="l">
              <a:lnSpc>
                <a:spcPct val="115000"/>
              </a:lnSpc>
              <a:spcBef>
                <a:spcPts val="1000"/>
              </a:spcBef>
              <a:spcAft>
                <a:spcPts val="0"/>
              </a:spcAft>
              <a:buSzPts val="1800"/>
              <a:buFont typeface="Arial"/>
              <a:buChar char="●"/>
            </a:pPr>
            <a:r>
              <a:rPr lang="en-GB" sz="1800" u="sng">
                <a:solidFill>
                  <a:srgbClr val="3E999F"/>
                </a:solidFill>
                <a:hlinkClick r:id="rId3">
                  <a:extLst>
                    <a:ext uri="{A12FA001-AC4F-418D-AE19-62706E023703}">
                      <ahyp:hlinkClr val="tx"/>
                    </a:ext>
                  </a:extLst>
                </a:hlinkClick>
              </a:rPr>
              <a:t>Snig Digital</a:t>
            </a:r>
            <a:endParaRPr sz="1800">
              <a:solidFill>
                <a:srgbClr val="3E999F"/>
              </a:solidFill>
            </a:endParaRPr>
          </a:p>
          <a:p>
            <a:pPr indent="-342900" lvl="0" marL="457200" rtl="0" algn="l">
              <a:lnSpc>
                <a:spcPct val="115000"/>
              </a:lnSpc>
              <a:spcBef>
                <a:spcPts val="0"/>
              </a:spcBef>
              <a:spcAft>
                <a:spcPts val="0"/>
              </a:spcAft>
              <a:buSzPts val="1800"/>
              <a:buFont typeface="Arial"/>
              <a:buChar char="●"/>
            </a:pPr>
            <a:r>
              <a:rPr lang="en-GB" sz="1800" u="sng">
                <a:solidFill>
                  <a:srgbClr val="3E999F"/>
                </a:solidFill>
                <a:hlinkClick r:id="rId4">
                  <a:extLst>
                    <a:ext uri="{A12FA001-AC4F-418D-AE19-62706E023703}">
                      <ahyp:hlinkClr val="tx"/>
                    </a:ext>
                  </a:extLst>
                </a:hlinkClick>
              </a:rPr>
              <a:t>Figma</a:t>
            </a:r>
            <a:endParaRPr sz="1800">
              <a:solidFill>
                <a:srgbClr val="3E999F"/>
              </a:solidFill>
            </a:endParaRPr>
          </a:p>
          <a:p>
            <a:pPr indent="-342900" lvl="0" marL="457200" rtl="0" algn="l">
              <a:lnSpc>
                <a:spcPct val="115000"/>
              </a:lnSpc>
              <a:spcBef>
                <a:spcPts val="0"/>
              </a:spcBef>
              <a:spcAft>
                <a:spcPts val="0"/>
              </a:spcAft>
              <a:buSzPts val="1800"/>
              <a:buFont typeface="Arial"/>
              <a:buChar char="●"/>
            </a:pPr>
            <a:r>
              <a:rPr lang="en-GB" sz="1800" u="sng">
                <a:solidFill>
                  <a:srgbClr val="3E999F"/>
                </a:solidFill>
                <a:hlinkClick r:id="rId5">
                  <a:extLst>
                    <a:ext uri="{A12FA001-AC4F-418D-AE19-62706E023703}">
                      <ahyp:hlinkClr val="tx"/>
                    </a:ext>
                  </a:extLst>
                </a:hlinkClick>
              </a:rPr>
              <a:t>Headspace</a:t>
            </a:r>
            <a:endParaRPr sz="1800">
              <a:solidFill>
                <a:srgbClr val="3E999F"/>
              </a:solidFill>
            </a:endParaRPr>
          </a:p>
          <a:p>
            <a:pPr indent="-342900" lvl="0" marL="457200" rtl="0" algn="l">
              <a:lnSpc>
                <a:spcPct val="115000"/>
              </a:lnSpc>
              <a:spcBef>
                <a:spcPts val="0"/>
              </a:spcBef>
              <a:spcAft>
                <a:spcPts val="0"/>
              </a:spcAft>
              <a:buSzPts val="1800"/>
              <a:buFont typeface="Arial"/>
              <a:buChar char="●"/>
            </a:pPr>
            <a:r>
              <a:rPr lang="en-GB" sz="1800" u="sng">
                <a:solidFill>
                  <a:srgbClr val="3E999F"/>
                </a:solidFill>
                <a:hlinkClick r:id="rId6">
                  <a:extLst>
                    <a:ext uri="{A12FA001-AC4F-418D-AE19-62706E023703}">
                      <ahyp:hlinkClr val="tx"/>
                    </a:ext>
                  </a:extLst>
                </a:hlinkClick>
              </a:rPr>
              <a:t>Duolingo</a:t>
            </a:r>
            <a:endParaRPr sz="1800">
              <a:solidFill>
                <a:srgbClr val="3E999F"/>
              </a:solidFill>
            </a:endParaRPr>
          </a:p>
          <a:p>
            <a:pPr indent="-342900" lvl="0" marL="457200" rtl="0" algn="l">
              <a:lnSpc>
                <a:spcPct val="115000"/>
              </a:lnSpc>
              <a:spcBef>
                <a:spcPts val="0"/>
              </a:spcBef>
              <a:spcAft>
                <a:spcPts val="0"/>
              </a:spcAft>
              <a:buSzPts val="1800"/>
              <a:buFont typeface="Arial"/>
              <a:buChar char="●"/>
            </a:pPr>
            <a:r>
              <a:rPr lang="en-GB" sz="1800" u="sng">
                <a:solidFill>
                  <a:srgbClr val="3E999F"/>
                </a:solidFill>
                <a:hlinkClick r:id="rId7">
                  <a:extLst>
                    <a:ext uri="{A12FA001-AC4F-418D-AE19-62706E023703}">
                      <ahyp:hlinkClr val="tx"/>
                    </a:ext>
                  </a:extLst>
                </a:hlinkClick>
              </a:rPr>
              <a:t>House of Idlies</a:t>
            </a:r>
            <a:endParaRPr sz="1800">
              <a:solidFill>
                <a:srgbClr val="3E999F"/>
              </a:solidFill>
            </a:endParaRPr>
          </a:p>
          <a:p>
            <a:pPr indent="-342900" lvl="0" marL="457200" rtl="0" algn="l">
              <a:lnSpc>
                <a:spcPct val="115000"/>
              </a:lnSpc>
              <a:spcBef>
                <a:spcPts val="0"/>
              </a:spcBef>
              <a:spcAft>
                <a:spcPts val="0"/>
              </a:spcAft>
              <a:buSzPts val="1800"/>
              <a:buFont typeface="Arial"/>
              <a:buChar char="●"/>
            </a:pPr>
            <a:r>
              <a:rPr lang="en-GB" sz="1800" u="sng">
                <a:solidFill>
                  <a:srgbClr val="3E999F"/>
                </a:solidFill>
                <a:hlinkClick r:id="rId8">
                  <a:extLst>
                    <a:ext uri="{A12FA001-AC4F-418D-AE19-62706E023703}">
                      <ahyp:hlinkClr val="tx"/>
                    </a:ext>
                  </a:extLst>
                </a:hlinkClick>
              </a:rPr>
              <a:t>Cleverswim</a:t>
            </a:r>
            <a:endParaRPr sz="1800">
              <a:solidFill>
                <a:srgbClr val="3E999F"/>
              </a:solidFill>
              <a:highlight>
                <a:srgbClr val="F8F8F8"/>
              </a:highlight>
              <a:latin typeface="Arial"/>
              <a:ea typeface="Arial"/>
              <a:cs typeface="Arial"/>
              <a:sym typeface="Arial"/>
            </a:endParaRPr>
          </a:p>
          <a:p>
            <a:pPr indent="-342900" lvl="0" marL="457200" rtl="0" algn="l">
              <a:lnSpc>
                <a:spcPct val="115000"/>
              </a:lnSpc>
              <a:spcBef>
                <a:spcPts val="0"/>
              </a:spcBef>
              <a:spcAft>
                <a:spcPts val="0"/>
              </a:spcAft>
              <a:buSzPts val="1800"/>
              <a:buFont typeface="Proxima Nova"/>
              <a:buChar char="●"/>
            </a:pPr>
            <a:r>
              <a:rPr lang="en-GB" sz="1800" u="sng">
                <a:solidFill>
                  <a:srgbClr val="3E999F"/>
                </a:solidFill>
                <a:hlinkClick r:id="rId9">
                  <a:extLst>
                    <a:ext uri="{A12FA001-AC4F-418D-AE19-62706E023703}">
                      <ahyp:hlinkClr val="tx"/>
                    </a:ext>
                  </a:extLst>
                </a:hlinkClick>
              </a:rPr>
              <a:t>Spotify’s Culture Next</a:t>
            </a:r>
            <a:endParaRPr sz="1800">
              <a:solidFill>
                <a:srgbClr val="3E999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2"/>
          <p:cNvSpPr txBox="1"/>
          <p:nvPr>
            <p:ph type="ctrTitle"/>
          </p:nvPr>
        </p:nvSpPr>
        <p:spPr>
          <a:xfrm>
            <a:off x="165350" y="144950"/>
            <a:ext cx="8813400" cy="687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Discussion Takeaways</a:t>
            </a:r>
            <a:endParaRPr/>
          </a:p>
        </p:txBody>
      </p:sp>
      <p:sp>
        <p:nvSpPr>
          <p:cNvPr id="804" name="Google Shape;804;p72"/>
          <p:cNvSpPr txBox="1"/>
          <p:nvPr>
            <p:ph idx="5" type="body"/>
          </p:nvPr>
        </p:nvSpPr>
        <p:spPr>
          <a:xfrm>
            <a:off x="3665000" y="2703450"/>
            <a:ext cx="1814100" cy="23532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GB" sz="1700"/>
              <a:t>It is okay if selecting colors “isn’t your thing.” </a:t>
            </a:r>
            <a:endParaRPr/>
          </a:p>
        </p:txBody>
      </p:sp>
      <p:sp>
        <p:nvSpPr>
          <p:cNvPr id="805" name="Google Shape;805;p72"/>
          <p:cNvSpPr txBox="1"/>
          <p:nvPr>
            <p:ph idx="1" type="body"/>
          </p:nvPr>
        </p:nvSpPr>
        <p:spPr>
          <a:xfrm>
            <a:off x="6068725" y="2703450"/>
            <a:ext cx="1814100" cy="23532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GB" sz="1700"/>
              <a:t>There are some awesome tools out there like Coolors that can help you make a great choice.</a:t>
            </a:r>
            <a:endParaRPr/>
          </a:p>
        </p:txBody>
      </p:sp>
      <p:sp>
        <p:nvSpPr>
          <p:cNvPr id="806" name="Google Shape;806;p72"/>
          <p:cNvSpPr txBox="1"/>
          <p:nvPr>
            <p:ph idx="3" type="body"/>
          </p:nvPr>
        </p:nvSpPr>
        <p:spPr>
          <a:xfrm>
            <a:off x="1245675" y="2703425"/>
            <a:ext cx="1814100" cy="23532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GB" sz="1700"/>
              <a:t>It’s important to note that front-end developers do not need to be design experts.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3"/>
          <p:cNvSpPr txBox="1"/>
          <p:nvPr>
            <p:ph type="ctrTitle"/>
          </p:nvPr>
        </p:nvSpPr>
        <p:spPr>
          <a:xfrm>
            <a:off x="689400" y="573775"/>
            <a:ext cx="7765200" cy="3647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i="1" lang="en-GB"/>
              <a:t>“You are not your user.”</a:t>
            </a:r>
            <a:endParaRPr i="1"/>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4"/>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0" i="1" lang="en-GB" sz="2600"/>
              <a:t>“A beautiful website that functions poorly for users with disabilities is like a beautiful skyscraper with only staircases connecting its floors.”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5"/>
          <p:cNvSpPr txBox="1"/>
          <p:nvPr>
            <p:ph idx="4294967295" type="body"/>
          </p:nvPr>
        </p:nvSpPr>
        <p:spPr>
          <a:xfrm>
            <a:off x="957750" y="1222350"/>
            <a:ext cx="7228500" cy="269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GB" sz="2200">
                <a:solidFill>
                  <a:schemeClr val="accent3"/>
                </a:solidFill>
              </a:rPr>
              <a:t>Inclusivity</a:t>
            </a:r>
            <a:r>
              <a:rPr lang="en-GB" sz="2200"/>
              <a:t> is the practice or policy of providing equal access to opportunities and resources for people who might otherwise be excluded or marginalized.</a:t>
            </a:r>
            <a:endParaRPr sz="2200"/>
          </a:p>
          <a:p>
            <a:pPr indent="0" lvl="0" marL="0" rtl="0" algn="l">
              <a:lnSpc>
                <a:spcPct val="115000"/>
              </a:lnSpc>
              <a:spcBef>
                <a:spcPts val="0"/>
              </a:spcBef>
              <a:spcAft>
                <a:spcPts val="0"/>
              </a:spcAft>
              <a:buClr>
                <a:schemeClr val="accent5"/>
              </a:buClr>
              <a:buSzPts val="1100"/>
              <a:buFont typeface="Arial"/>
              <a:buNone/>
            </a:pPr>
            <a:r>
              <a:t/>
            </a:r>
            <a:endParaRPr b="1" sz="2200">
              <a:solidFill>
                <a:srgbClr val="007153"/>
              </a:solidFill>
            </a:endParaRPr>
          </a:p>
          <a:p>
            <a:pPr indent="0" lvl="0" marL="0" rtl="0" algn="l">
              <a:lnSpc>
                <a:spcPct val="115000"/>
              </a:lnSpc>
              <a:spcBef>
                <a:spcPts val="0"/>
              </a:spcBef>
              <a:spcAft>
                <a:spcPts val="0"/>
              </a:spcAft>
              <a:buClr>
                <a:schemeClr val="accent5"/>
              </a:buClr>
              <a:buSzPts val="1100"/>
              <a:buFont typeface="Arial"/>
              <a:buNone/>
            </a:pPr>
            <a:r>
              <a:rPr b="1" lang="en-GB" sz="2200">
                <a:solidFill>
                  <a:schemeClr val="accent3"/>
                </a:solidFill>
              </a:rPr>
              <a:t>Inclusive design</a:t>
            </a:r>
            <a:r>
              <a:rPr lang="en-GB" sz="2200"/>
              <a:t> focuses on building technology that is equally accessible to, representative of, and responsive to everyone.</a:t>
            </a: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6"/>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Solving for One Can Extend to Many</a:t>
            </a:r>
            <a:endParaRPr/>
          </a:p>
        </p:txBody>
      </p:sp>
      <p:sp>
        <p:nvSpPr>
          <p:cNvPr id="827" name="Google Shape;827;p76"/>
          <p:cNvSpPr txBox="1"/>
          <p:nvPr>
            <p:ph idx="1" type="body"/>
          </p:nvPr>
        </p:nvSpPr>
        <p:spPr>
          <a:xfrm>
            <a:off x="543600" y="1237600"/>
            <a:ext cx="8078700" cy="3357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2000"/>
              <a:t>A misconception about inclusive design is that some people believe that inclusive design is solely for a certain subset of people. Designing accessible technology is not a barrier to innovation: solving for one can extend to many. </a:t>
            </a:r>
            <a:endParaRPr sz="2000"/>
          </a:p>
          <a:p>
            <a:pPr indent="0" lvl="0" marL="0" rtl="0" algn="l">
              <a:lnSpc>
                <a:spcPct val="115000"/>
              </a:lnSpc>
              <a:spcBef>
                <a:spcPts val="0"/>
              </a:spcBef>
              <a:spcAft>
                <a:spcPts val="0"/>
              </a:spcAft>
              <a:buNone/>
            </a:pPr>
            <a:r>
              <a:t/>
            </a:r>
            <a:endParaRPr sz="2000"/>
          </a:p>
          <a:p>
            <a:pPr indent="0" lvl="0" marL="0" rtl="0" algn="l">
              <a:lnSpc>
                <a:spcPct val="115000"/>
              </a:lnSpc>
              <a:spcBef>
                <a:spcPts val="0"/>
              </a:spcBef>
              <a:spcAft>
                <a:spcPts val="1200"/>
              </a:spcAft>
              <a:buNone/>
            </a:pPr>
            <a:r>
              <a:rPr lang="en-GB" sz="2000"/>
              <a:t>For example, a solution that works well for someone who is visually impaired might also benefit anyone driving a car!</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7"/>
          <p:cNvSpPr txBox="1"/>
          <p:nvPr>
            <p:ph type="title"/>
          </p:nvPr>
        </p:nvSpPr>
        <p:spPr>
          <a:xfrm>
            <a:off x="1151125" y="1956250"/>
            <a:ext cx="6837000" cy="1257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GB"/>
              <a:t>Wireframing and Planning Your App</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8"/>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Importance of Planning and Design</a:t>
            </a:r>
            <a:endParaRPr/>
          </a:p>
        </p:txBody>
      </p:sp>
      <p:pic>
        <p:nvPicPr>
          <p:cNvPr id="838" name="Google Shape;838;p78"/>
          <p:cNvPicPr preferRelativeResize="0"/>
          <p:nvPr/>
        </p:nvPicPr>
        <p:blipFill>
          <a:blip r:embed="rId3">
            <a:alphaModFix/>
          </a:blip>
          <a:stretch>
            <a:fillRect/>
          </a:stretch>
        </p:blipFill>
        <p:spPr>
          <a:xfrm>
            <a:off x="3642650" y="1396325"/>
            <a:ext cx="5243150" cy="3209974"/>
          </a:xfrm>
          <a:prstGeom prst="rect">
            <a:avLst/>
          </a:prstGeom>
          <a:noFill/>
          <a:ln cap="flat" cmpd="sng" w="38100">
            <a:solidFill>
              <a:schemeClr val="lt2"/>
            </a:solidFill>
            <a:prstDash val="solid"/>
            <a:round/>
            <a:headEnd len="sm" w="sm" type="none"/>
            <a:tailEnd len="sm" w="sm" type="none"/>
          </a:ln>
        </p:spPr>
      </p:pic>
      <p:sp>
        <p:nvSpPr>
          <p:cNvPr id="839" name="Google Shape;839;p78"/>
          <p:cNvSpPr txBox="1"/>
          <p:nvPr>
            <p:ph idx="1" type="body"/>
          </p:nvPr>
        </p:nvSpPr>
        <p:spPr>
          <a:xfrm>
            <a:off x="219800" y="1250950"/>
            <a:ext cx="2981100" cy="363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GB" sz="2000"/>
              <a:t>Designers spend hours and hours building out a user experience, color palettes, and more. </a:t>
            </a:r>
            <a:endParaRPr sz="2000"/>
          </a:p>
          <a:p>
            <a:pPr indent="0" lvl="0" marL="0" rtl="0" algn="l">
              <a:lnSpc>
                <a:spcPct val="115000"/>
              </a:lnSpc>
              <a:spcBef>
                <a:spcPts val="1000"/>
              </a:spcBef>
              <a:spcAft>
                <a:spcPts val="1000"/>
              </a:spcAft>
              <a:buNone/>
            </a:pPr>
            <a:r>
              <a:rPr lang="en-GB" sz="2000"/>
              <a:t>A great idea can be built into an app, but it might go nowhere with poor design.</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9"/>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Wireframing</a:t>
            </a:r>
            <a:endParaRPr/>
          </a:p>
        </p:txBody>
      </p:sp>
      <p:pic>
        <p:nvPicPr>
          <p:cNvPr id="845" name="Google Shape;845;p79"/>
          <p:cNvPicPr preferRelativeResize="0"/>
          <p:nvPr/>
        </p:nvPicPr>
        <p:blipFill rotWithShape="1">
          <a:blip r:embed="rId3">
            <a:alphaModFix/>
          </a:blip>
          <a:srcRect b="0" l="0" r="1806" t="0"/>
          <a:stretch/>
        </p:blipFill>
        <p:spPr>
          <a:xfrm>
            <a:off x="3416875" y="1287625"/>
            <a:ext cx="4687050" cy="3684300"/>
          </a:xfrm>
          <a:prstGeom prst="rect">
            <a:avLst/>
          </a:prstGeom>
          <a:noFill/>
          <a:ln cap="flat" cmpd="sng" w="38100">
            <a:solidFill>
              <a:schemeClr val="lt2"/>
            </a:solidFill>
            <a:prstDash val="solid"/>
            <a:round/>
            <a:headEnd len="sm" w="sm" type="none"/>
            <a:tailEnd len="sm" w="sm" type="none"/>
          </a:ln>
        </p:spPr>
      </p:pic>
      <p:sp>
        <p:nvSpPr>
          <p:cNvPr id="846" name="Google Shape;846;p79"/>
          <p:cNvSpPr txBox="1"/>
          <p:nvPr>
            <p:ph idx="1" type="body"/>
          </p:nvPr>
        </p:nvSpPr>
        <p:spPr>
          <a:xfrm>
            <a:off x="219800" y="1250950"/>
            <a:ext cx="2896800" cy="363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t>Wireframes are a v</a:t>
            </a:r>
            <a:r>
              <a:rPr lang="en-GB" sz="2000"/>
              <a:t>isual guide</a:t>
            </a:r>
            <a:r>
              <a:rPr lang="en-GB" sz="2000"/>
              <a:t> for the content and functionality on a page that take into account user experience (UX).</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pic>
        <p:nvPicPr>
          <p:cNvPr id="852" name="Google Shape;852;p80"/>
          <p:cNvPicPr preferRelativeResize="0"/>
          <p:nvPr/>
        </p:nvPicPr>
        <p:blipFill rotWithShape="1">
          <a:blip r:embed="rId3">
            <a:alphaModFix/>
          </a:blip>
          <a:srcRect b="0" l="0" r="0" t="1835"/>
          <a:stretch/>
        </p:blipFill>
        <p:spPr>
          <a:xfrm>
            <a:off x="4868475" y="1905525"/>
            <a:ext cx="4034449" cy="2772200"/>
          </a:xfrm>
          <a:prstGeom prst="rect">
            <a:avLst/>
          </a:prstGeom>
          <a:noFill/>
          <a:ln cap="flat" cmpd="sng" w="38100">
            <a:solidFill>
              <a:schemeClr val="accent3"/>
            </a:solidFill>
            <a:prstDash val="solid"/>
            <a:round/>
            <a:headEnd len="sm" w="sm" type="none"/>
            <a:tailEnd len="sm" w="sm" type="none"/>
          </a:ln>
        </p:spPr>
      </p:pic>
      <p:sp>
        <p:nvSpPr>
          <p:cNvPr id="853" name="Google Shape;853;p80"/>
          <p:cNvSpPr txBox="1"/>
          <p:nvPr>
            <p:ph type="title"/>
          </p:nvPr>
        </p:nvSpPr>
        <p:spPr>
          <a:xfrm>
            <a:off x="380150" y="612175"/>
            <a:ext cx="50910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GB"/>
              <a:t>Wireframe Considerations</a:t>
            </a:r>
            <a:endParaRPr/>
          </a:p>
        </p:txBody>
      </p:sp>
      <p:sp>
        <p:nvSpPr>
          <p:cNvPr id="854" name="Google Shape;854;p80"/>
          <p:cNvSpPr txBox="1"/>
          <p:nvPr>
            <p:ph idx="1" type="body"/>
          </p:nvPr>
        </p:nvSpPr>
        <p:spPr>
          <a:xfrm>
            <a:off x="605275" y="1534250"/>
            <a:ext cx="3966600" cy="28236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1200"/>
              </a:spcBef>
              <a:spcAft>
                <a:spcPts val="0"/>
              </a:spcAft>
              <a:buSzPts val="1600"/>
              <a:buFont typeface="Arial"/>
              <a:buChar char="●"/>
            </a:pPr>
            <a:r>
              <a:rPr lang="en-GB" sz="1600"/>
              <a:t>If the app is responsive, what will it look like on each device size?</a:t>
            </a:r>
            <a:endParaRPr sz="1600"/>
          </a:p>
          <a:p>
            <a:pPr indent="-330200" lvl="0" marL="457200" rtl="0" algn="l">
              <a:lnSpc>
                <a:spcPct val="115000"/>
              </a:lnSpc>
              <a:spcBef>
                <a:spcPts val="1000"/>
              </a:spcBef>
              <a:spcAft>
                <a:spcPts val="0"/>
              </a:spcAft>
              <a:buSzPts val="1600"/>
              <a:buFont typeface="Arial"/>
              <a:buChar char="●"/>
            </a:pPr>
            <a:r>
              <a:rPr lang="en-GB" sz="1600"/>
              <a:t>If the user moves between pages, how will they navigate? </a:t>
            </a:r>
            <a:endParaRPr sz="1600"/>
          </a:p>
          <a:p>
            <a:pPr indent="-330200" lvl="0" marL="457200" rtl="0" algn="l">
              <a:lnSpc>
                <a:spcPct val="115000"/>
              </a:lnSpc>
              <a:spcBef>
                <a:spcPts val="1000"/>
              </a:spcBef>
              <a:spcAft>
                <a:spcPts val="0"/>
              </a:spcAft>
              <a:buSzPts val="1600"/>
              <a:buFont typeface="Arial"/>
              <a:buChar char="●"/>
            </a:pPr>
            <a:r>
              <a:rPr lang="en-GB" sz="1600"/>
              <a:t>What Design Principles are being utilized so the page is clear and understandable?</a:t>
            </a:r>
            <a:endParaRPr sz="1600"/>
          </a:p>
          <a:p>
            <a:pPr indent="-330200" lvl="0" marL="457200" rtl="0" algn="l">
              <a:lnSpc>
                <a:spcPct val="115000"/>
              </a:lnSpc>
              <a:spcBef>
                <a:spcPts val="1200"/>
              </a:spcBef>
              <a:spcAft>
                <a:spcPts val="1000"/>
              </a:spcAft>
              <a:buSzPts val="1600"/>
              <a:buFont typeface="Arial"/>
              <a:buChar char="●"/>
            </a:pPr>
            <a:r>
              <a:rPr lang="en-GB" sz="1600"/>
              <a:t>Get user feedback. Ask someone who wasn’t involved in the design process for their opinion.</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4"/>
          <p:cNvSpPr txBox="1"/>
          <p:nvPr>
            <p:ph idx="1" type="body"/>
          </p:nvPr>
        </p:nvSpPr>
        <p:spPr>
          <a:xfrm>
            <a:off x="4854725" y="1375750"/>
            <a:ext cx="3926400" cy="3368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Font typeface="Proxima Nova"/>
              <a:buChar char="●"/>
            </a:pPr>
            <a:r>
              <a:rPr lang="en-GB" sz="1800"/>
              <a:t>Proximity</a:t>
            </a:r>
            <a:endParaRPr sz="1800"/>
          </a:p>
          <a:p>
            <a:pPr indent="-342900" lvl="0" marL="457200" rtl="0" algn="l">
              <a:lnSpc>
                <a:spcPct val="115000"/>
              </a:lnSpc>
              <a:spcBef>
                <a:spcPts val="1000"/>
              </a:spcBef>
              <a:spcAft>
                <a:spcPts val="0"/>
              </a:spcAft>
              <a:buSzPts val="1800"/>
              <a:buFont typeface="Proxima Nova"/>
              <a:buChar char="●"/>
            </a:pPr>
            <a:r>
              <a:rPr lang="en-GB" sz="1800"/>
              <a:t>Enclosure</a:t>
            </a:r>
            <a:endParaRPr sz="1800"/>
          </a:p>
          <a:p>
            <a:pPr indent="-342900" lvl="0" marL="457200" rtl="0" algn="l">
              <a:lnSpc>
                <a:spcPct val="115000"/>
              </a:lnSpc>
              <a:spcBef>
                <a:spcPts val="1000"/>
              </a:spcBef>
              <a:spcAft>
                <a:spcPts val="0"/>
              </a:spcAft>
              <a:buSzPts val="1800"/>
              <a:buFont typeface="Proxima Nova"/>
              <a:buChar char="●"/>
            </a:pPr>
            <a:r>
              <a:rPr lang="en-GB" sz="1800"/>
              <a:t>Similarity</a:t>
            </a:r>
            <a:endParaRPr sz="1800"/>
          </a:p>
          <a:p>
            <a:pPr indent="-342900" lvl="0" marL="457200" rtl="0" algn="l">
              <a:lnSpc>
                <a:spcPct val="115000"/>
              </a:lnSpc>
              <a:spcBef>
                <a:spcPts val="1000"/>
              </a:spcBef>
              <a:spcAft>
                <a:spcPts val="0"/>
              </a:spcAft>
              <a:buSzPts val="1800"/>
              <a:buFont typeface="Proxima Nova"/>
              <a:buChar char="●"/>
            </a:pPr>
            <a:r>
              <a:rPr lang="en-GB" sz="1800"/>
              <a:t>User Experience</a:t>
            </a:r>
            <a:endParaRPr sz="1800"/>
          </a:p>
          <a:p>
            <a:pPr indent="-342900" lvl="0" marL="457200" rtl="0" algn="l">
              <a:lnSpc>
                <a:spcPct val="115000"/>
              </a:lnSpc>
              <a:spcBef>
                <a:spcPts val="1000"/>
              </a:spcBef>
              <a:spcAft>
                <a:spcPts val="0"/>
              </a:spcAft>
              <a:buSzPts val="1800"/>
              <a:buFont typeface="Proxima Nova"/>
              <a:buChar char="●"/>
            </a:pPr>
            <a:r>
              <a:rPr lang="en-GB" sz="1800"/>
              <a:t>Complementary Colors</a:t>
            </a:r>
            <a:endParaRPr sz="1800"/>
          </a:p>
          <a:p>
            <a:pPr indent="-342900" lvl="0" marL="457200" rtl="0" algn="l">
              <a:lnSpc>
                <a:spcPct val="115000"/>
              </a:lnSpc>
              <a:spcBef>
                <a:spcPts val="1000"/>
              </a:spcBef>
              <a:spcAft>
                <a:spcPts val="0"/>
              </a:spcAft>
              <a:buSzPts val="1800"/>
              <a:buFont typeface="Proxima Nova"/>
              <a:buChar char="●"/>
            </a:pPr>
            <a:r>
              <a:rPr lang="en-GB" sz="1800"/>
              <a:t>Analogous Colors</a:t>
            </a:r>
            <a:endParaRPr sz="1800"/>
          </a:p>
          <a:p>
            <a:pPr indent="-342900" lvl="0" marL="457200" rtl="0" algn="l">
              <a:lnSpc>
                <a:spcPct val="115000"/>
              </a:lnSpc>
              <a:spcBef>
                <a:spcPts val="1200"/>
              </a:spcBef>
              <a:spcAft>
                <a:spcPts val="1000"/>
              </a:spcAft>
              <a:buSzPts val="1800"/>
              <a:buFont typeface="Proxima Nova"/>
              <a:buChar char="●"/>
            </a:pPr>
            <a:r>
              <a:rPr lang="en-GB" sz="1800"/>
              <a:t>Wireframes</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1"/>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GB"/>
              <a:t>Practice</a:t>
            </a:r>
            <a:endParaRPr/>
          </a:p>
        </p:txBody>
      </p:sp>
      <p:sp>
        <p:nvSpPr>
          <p:cNvPr id="860" name="Google Shape;860;p81"/>
          <p:cNvSpPr txBox="1"/>
          <p:nvPr>
            <p:ph idx="1" type="body"/>
          </p:nvPr>
        </p:nvSpPr>
        <p:spPr>
          <a:xfrm>
            <a:off x="1023950" y="1238250"/>
            <a:ext cx="7359300" cy="342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GB" sz="1800"/>
              <a:t>You've been contracted to design an app for a local restaurant. Pick any restaurant type (e.g. bakery, Italian, etc.)!</a:t>
            </a:r>
            <a:endParaRPr sz="1800"/>
          </a:p>
          <a:p>
            <a:pPr indent="-342900" lvl="0" marL="457200" rtl="0" algn="l">
              <a:lnSpc>
                <a:spcPct val="115000"/>
              </a:lnSpc>
              <a:spcBef>
                <a:spcPts val="1000"/>
              </a:spcBef>
              <a:spcAft>
                <a:spcPts val="0"/>
              </a:spcAft>
              <a:buSzPts val="1800"/>
              <a:buAutoNum type="arabicPeriod"/>
            </a:pPr>
            <a:r>
              <a:rPr lang="en-GB" sz="1800"/>
              <a:t>Select a color palette, and draw out a wireframe, </a:t>
            </a:r>
            <a:br>
              <a:rPr lang="en-GB" sz="1800"/>
            </a:br>
            <a:r>
              <a:rPr lang="en-GB" sz="1800"/>
              <a:t>keeping in mind the Design Principles we've </a:t>
            </a:r>
            <a:br>
              <a:rPr lang="en-GB" sz="1800"/>
            </a:br>
            <a:r>
              <a:rPr lang="en-GB" sz="1800"/>
              <a:t>learned about! </a:t>
            </a:r>
            <a:endParaRPr sz="1800"/>
          </a:p>
          <a:p>
            <a:pPr indent="-342900" lvl="0" marL="457200" rtl="0" algn="l">
              <a:lnSpc>
                <a:spcPct val="115000"/>
              </a:lnSpc>
              <a:spcBef>
                <a:spcPts val="1000"/>
              </a:spcBef>
              <a:spcAft>
                <a:spcPts val="0"/>
              </a:spcAft>
              <a:buSzPts val="1800"/>
              <a:buAutoNum type="arabicPeriod"/>
            </a:pPr>
            <a:r>
              <a:rPr lang="en-GB" sz="1800"/>
              <a:t>Draw a wireframe of at least three different layouts or </a:t>
            </a:r>
            <a:br>
              <a:rPr lang="en-GB" sz="1800"/>
            </a:br>
            <a:r>
              <a:rPr lang="en-GB" sz="1800"/>
              <a:t>screens your app might include and consider how the </a:t>
            </a:r>
            <a:br>
              <a:rPr lang="en-GB" sz="1800"/>
            </a:br>
            <a:r>
              <a:rPr lang="en-GB" sz="1800"/>
              <a:t>user might navigate from one to the next.</a:t>
            </a:r>
            <a:endParaRPr sz="1800"/>
          </a:p>
          <a:p>
            <a:pPr indent="0" lvl="0" marL="0" rtl="0" algn="l">
              <a:lnSpc>
                <a:spcPct val="115000"/>
              </a:lnSpc>
              <a:spcBef>
                <a:spcPts val="1000"/>
              </a:spcBef>
              <a:spcAft>
                <a:spcPts val="1000"/>
              </a:spcAft>
              <a:buClr>
                <a:schemeClr val="accent5"/>
              </a:buClr>
              <a:buSzPts val="1100"/>
              <a:buFont typeface="Arial"/>
              <a:buNone/>
            </a:pPr>
            <a:r>
              <a:rPr lang="en-GB" sz="1800"/>
              <a:t>Be ready to share your design and the thinking behind it.</a:t>
            </a:r>
            <a:endParaRPr sz="1800"/>
          </a:p>
        </p:txBody>
      </p:sp>
      <p:pic>
        <p:nvPicPr>
          <p:cNvPr id="861" name="Google Shape;861;p81" title="10 Min - Neon Green Timer.mov">
            <a:hlinkClick r:id="rId3"/>
          </p:cNvPr>
          <p:cNvPicPr preferRelativeResize="0"/>
          <p:nvPr/>
        </p:nvPicPr>
        <p:blipFill>
          <a:blip r:embed="rId4">
            <a:alphaModFix/>
          </a:blip>
          <a:stretch>
            <a:fillRect/>
          </a:stretch>
        </p:blipFill>
        <p:spPr>
          <a:xfrm>
            <a:off x="6993677" y="93950"/>
            <a:ext cx="2034322" cy="1144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2"/>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Show &amp; Tell Time</a:t>
            </a:r>
            <a:endParaRPr/>
          </a:p>
        </p:txBody>
      </p:sp>
      <p:sp>
        <p:nvSpPr>
          <p:cNvPr id="867" name="Google Shape;867;p82"/>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Proxima Nova"/>
              <a:buChar char="●"/>
            </a:pPr>
            <a:r>
              <a:rPr lang="en-GB" sz="2000"/>
              <a:t>Independently prepare for Show &amp; Tell</a:t>
            </a:r>
            <a:endParaRPr sz="2000"/>
          </a:p>
          <a:p>
            <a:pPr indent="-355600" lvl="0" marL="457200" rtl="0" algn="l">
              <a:spcBef>
                <a:spcPts val="1000"/>
              </a:spcBef>
              <a:spcAft>
                <a:spcPts val="0"/>
              </a:spcAft>
              <a:buSzPts val="2000"/>
              <a:buFont typeface="Proxima Nova"/>
              <a:buChar char="●"/>
            </a:pPr>
            <a:r>
              <a:rPr lang="en-GB" sz="2000"/>
              <a:t>Groups of 2-3 </a:t>
            </a:r>
            <a:endParaRPr sz="2000"/>
          </a:p>
          <a:p>
            <a:pPr indent="-355600" lvl="2" marL="1371600" rtl="0" algn="l">
              <a:spcBef>
                <a:spcPts val="1000"/>
              </a:spcBef>
              <a:spcAft>
                <a:spcPts val="0"/>
              </a:spcAft>
              <a:buSzPts val="2000"/>
              <a:buFont typeface="Proxima Nova"/>
              <a:buChar char="■"/>
            </a:pPr>
            <a:r>
              <a:rPr lang="en-GB" sz="2000"/>
              <a:t>Introduce yourself</a:t>
            </a:r>
            <a:endParaRPr sz="2000"/>
          </a:p>
          <a:p>
            <a:pPr indent="-355600" lvl="2" marL="1371600" rtl="0" algn="l">
              <a:spcBef>
                <a:spcPts val="1000"/>
              </a:spcBef>
              <a:spcAft>
                <a:spcPts val="0"/>
              </a:spcAft>
              <a:buSzPts val="2000"/>
              <a:buFont typeface="Proxima Nova"/>
              <a:buChar char="■"/>
            </a:pPr>
            <a:r>
              <a:rPr lang="en-GB" sz="2000"/>
              <a:t>Go over the wireframe you designed and the thinking behind it</a:t>
            </a:r>
            <a:endParaRPr sz="2000"/>
          </a:p>
          <a:p>
            <a:pPr indent="-355600" lvl="2" marL="1371600" rtl="0" algn="l">
              <a:spcBef>
                <a:spcPts val="1000"/>
              </a:spcBef>
              <a:spcAft>
                <a:spcPts val="0"/>
              </a:spcAft>
              <a:buSzPts val="2000"/>
              <a:buFont typeface="Proxima Nova"/>
              <a:buChar char="■"/>
            </a:pPr>
            <a:r>
              <a:rPr lang="en-GB" sz="2000"/>
              <a:t>Others should share GLOWS!!! </a:t>
            </a:r>
            <a:endParaRPr sz="2000"/>
          </a:p>
          <a:p>
            <a:pPr indent="-355600" lvl="2" marL="1371600" rtl="0" algn="l">
              <a:spcBef>
                <a:spcPts val="1000"/>
              </a:spcBef>
              <a:spcAft>
                <a:spcPts val="0"/>
              </a:spcAft>
              <a:buSzPts val="2000"/>
              <a:buFont typeface="Proxima Nova"/>
              <a:buChar char="■"/>
            </a:pPr>
            <a:r>
              <a:rPr lang="en-GB" sz="2000"/>
              <a:t>Switch</a:t>
            </a:r>
            <a:endParaRPr sz="2000"/>
          </a:p>
          <a:p>
            <a:pPr indent="0" lvl="0" marL="457200" rtl="0" algn="l">
              <a:spcBef>
                <a:spcPts val="1000"/>
              </a:spcBef>
              <a:spcAft>
                <a:spcPts val="0"/>
              </a:spcAft>
              <a:buClr>
                <a:schemeClr val="accent5"/>
              </a:buClr>
              <a:buSzPts val="1100"/>
              <a:buFont typeface="Arial"/>
              <a:buNone/>
            </a:pPr>
            <a:r>
              <a:t/>
            </a:r>
            <a:endParaRPr sz="1800"/>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5"/>
          <p:cNvSpPr txBox="1"/>
          <p:nvPr>
            <p:ph type="ctrTitle"/>
          </p:nvPr>
        </p:nvSpPr>
        <p:spPr>
          <a:xfrm>
            <a:off x="207600" y="421650"/>
            <a:ext cx="85245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Warm-Up</a:t>
            </a:r>
            <a:endParaRPr/>
          </a:p>
        </p:txBody>
      </p:sp>
      <p:sp>
        <p:nvSpPr>
          <p:cNvPr id="681" name="Google Shape;681;p55"/>
          <p:cNvSpPr txBox="1"/>
          <p:nvPr>
            <p:ph idx="1" type="body"/>
          </p:nvPr>
        </p:nvSpPr>
        <p:spPr>
          <a:xfrm>
            <a:off x="311650" y="1297525"/>
            <a:ext cx="5463900" cy="300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GB" sz="1900"/>
              <a:t>A “good” user interface often goes unnoticed.</a:t>
            </a:r>
            <a:r>
              <a:rPr lang="en-GB" sz="1900"/>
              <a:t> </a:t>
            </a:r>
            <a:endParaRPr sz="1900"/>
          </a:p>
          <a:p>
            <a:pPr indent="0" lvl="0" marL="0" rtl="0" algn="l">
              <a:lnSpc>
                <a:spcPct val="115000"/>
              </a:lnSpc>
              <a:spcBef>
                <a:spcPts val="1000"/>
              </a:spcBef>
              <a:spcAft>
                <a:spcPts val="0"/>
              </a:spcAft>
              <a:buClr>
                <a:schemeClr val="accent5"/>
              </a:buClr>
              <a:buSzPts val="1100"/>
              <a:buFont typeface="Arial"/>
              <a:buNone/>
            </a:pPr>
            <a:r>
              <a:rPr lang="en-GB" sz="1900"/>
              <a:t>That’s when you know the developer did a great job of creating technology with the user in mind. But what does it look like when a developer </a:t>
            </a:r>
            <a:r>
              <a:rPr i="1" lang="en-GB" sz="1900"/>
              <a:t>doesn’t</a:t>
            </a:r>
            <a:r>
              <a:rPr lang="en-GB" sz="1900"/>
              <a:t> think about the user experience?</a:t>
            </a:r>
            <a:endParaRPr sz="1900"/>
          </a:p>
          <a:p>
            <a:pPr indent="0" lvl="0" marL="0" rtl="0" algn="l">
              <a:lnSpc>
                <a:spcPct val="115000"/>
              </a:lnSpc>
              <a:spcBef>
                <a:spcPts val="1000"/>
              </a:spcBef>
              <a:spcAft>
                <a:spcPts val="0"/>
              </a:spcAft>
              <a:buClr>
                <a:schemeClr val="accent5"/>
              </a:buClr>
              <a:buSzPts val="1100"/>
              <a:buFont typeface="Arial"/>
              <a:buNone/>
            </a:pPr>
            <a:r>
              <a:rPr lang="en-GB" sz="1900"/>
              <a:t>Head</a:t>
            </a:r>
            <a:r>
              <a:rPr lang="en-GB" sz="1900"/>
              <a:t> to</a:t>
            </a:r>
            <a:r>
              <a:rPr lang="en-GB" sz="1900">
                <a:uFill>
                  <a:noFill/>
                </a:uFill>
                <a:hlinkClick r:id="rId3"/>
              </a:rPr>
              <a:t> </a:t>
            </a:r>
            <a:r>
              <a:rPr b="1" lang="en-GB" sz="1900" u="sng">
                <a:solidFill>
                  <a:schemeClr val="folHlink"/>
                </a:solidFill>
                <a:hlinkClick r:id="rId4">
                  <a:extLst>
                    <a:ext uri="{A12FA001-AC4F-418D-AE19-62706E023703}">
                      <ahyp:hlinkClr val="tx"/>
                    </a:ext>
                  </a:extLst>
                </a:hlinkClick>
              </a:rPr>
              <a:t>userinyerface.com</a:t>
            </a:r>
            <a:r>
              <a:rPr b="1" lang="en-GB" sz="1900"/>
              <a:t> </a:t>
            </a:r>
            <a:r>
              <a:rPr lang="en-GB" sz="1900"/>
              <a:t>to experience </a:t>
            </a:r>
            <a:br>
              <a:rPr lang="en-GB" sz="1900"/>
            </a:br>
            <a:r>
              <a:rPr lang="en-GB" sz="1900"/>
              <a:t>a “bad” user interface for yourself! </a:t>
            </a:r>
            <a:endParaRPr sz="1900"/>
          </a:p>
          <a:p>
            <a:pPr indent="0" lvl="0" marL="0" rtl="0" algn="l">
              <a:lnSpc>
                <a:spcPct val="115000"/>
              </a:lnSpc>
              <a:spcBef>
                <a:spcPts val="1000"/>
              </a:spcBef>
              <a:spcAft>
                <a:spcPts val="1200"/>
              </a:spcAft>
              <a:buNone/>
            </a:pPr>
            <a:r>
              <a:t/>
            </a:r>
            <a:endParaRPr sz="1900"/>
          </a:p>
        </p:txBody>
      </p:sp>
      <p:pic>
        <p:nvPicPr>
          <p:cNvPr id="682" name="Google Shape;682;p55"/>
          <p:cNvPicPr preferRelativeResize="0"/>
          <p:nvPr/>
        </p:nvPicPr>
        <p:blipFill>
          <a:blip r:embed="rId5">
            <a:alphaModFix/>
          </a:blip>
          <a:stretch>
            <a:fillRect/>
          </a:stretch>
        </p:blipFill>
        <p:spPr>
          <a:xfrm>
            <a:off x="6116525" y="1935269"/>
            <a:ext cx="2821999" cy="25455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6"/>
          <p:cNvSpPr txBox="1"/>
          <p:nvPr>
            <p:ph type="ctrTitle"/>
          </p:nvPr>
        </p:nvSpPr>
        <p:spPr>
          <a:xfrm>
            <a:off x="207600" y="421650"/>
            <a:ext cx="85245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Design Principles</a:t>
            </a:r>
            <a:endParaRPr/>
          </a:p>
        </p:txBody>
      </p:sp>
      <p:pic>
        <p:nvPicPr>
          <p:cNvPr id="688" name="Google Shape;688;p56"/>
          <p:cNvPicPr preferRelativeResize="0"/>
          <p:nvPr/>
        </p:nvPicPr>
        <p:blipFill>
          <a:blip r:embed="rId3">
            <a:alphaModFix/>
          </a:blip>
          <a:stretch>
            <a:fillRect/>
          </a:stretch>
        </p:blipFill>
        <p:spPr>
          <a:xfrm>
            <a:off x="4936575" y="2720275"/>
            <a:ext cx="3961876" cy="1860975"/>
          </a:xfrm>
          <a:prstGeom prst="rect">
            <a:avLst/>
          </a:prstGeom>
          <a:noFill/>
          <a:ln cap="flat" cmpd="sng" w="38100">
            <a:solidFill>
              <a:schemeClr val="accent2"/>
            </a:solidFill>
            <a:prstDash val="solid"/>
            <a:round/>
            <a:headEnd len="sm" w="sm" type="none"/>
            <a:tailEnd len="sm" w="sm" type="none"/>
          </a:ln>
        </p:spPr>
      </p:pic>
      <p:sp>
        <p:nvSpPr>
          <p:cNvPr id="689" name="Google Shape;689;p56"/>
          <p:cNvSpPr txBox="1"/>
          <p:nvPr>
            <p:ph idx="1" type="body"/>
          </p:nvPr>
        </p:nvSpPr>
        <p:spPr>
          <a:xfrm>
            <a:off x="311650" y="1297525"/>
            <a:ext cx="8650200" cy="300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t>Gestalt Psychology is a concept used to describe how we perceive the world around us</a:t>
            </a:r>
            <a:r>
              <a:rPr lang="en-GB" sz="1900"/>
              <a:t>.</a:t>
            </a:r>
            <a:r>
              <a:rPr lang="en-GB" sz="1900"/>
              <a:t> “Gestalt” generally refers to “shape” or “form”. </a:t>
            </a:r>
            <a:endParaRPr sz="1900"/>
          </a:p>
          <a:p>
            <a:pPr indent="-349250" lvl="0" marL="457200" rtl="0" algn="l">
              <a:lnSpc>
                <a:spcPct val="115000"/>
              </a:lnSpc>
              <a:spcBef>
                <a:spcPts val="1000"/>
              </a:spcBef>
              <a:spcAft>
                <a:spcPts val="0"/>
              </a:spcAft>
              <a:buSzPts val="1900"/>
              <a:buChar char="●"/>
            </a:pPr>
            <a:r>
              <a:rPr lang="en-GB" sz="1900"/>
              <a:t>Humans are hard-wired to see patterns </a:t>
            </a:r>
            <a:br>
              <a:rPr lang="en-GB" sz="1900"/>
            </a:br>
            <a:r>
              <a:rPr lang="en-GB" sz="1900"/>
              <a:t>and apply structures to quickly </a:t>
            </a:r>
            <a:br>
              <a:rPr lang="en-GB" sz="1900"/>
            </a:br>
            <a:r>
              <a:rPr lang="en-GB" sz="1900"/>
              <a:t>understand their surroundings.</a:t>
            </a:r>
            <a:endParaRPr sz="1900"/>
          </a:p>
          <a:p>
            <a:pPr indent="-349250" lvl="0" marL="457200" rtl="0" algn="l">
              <a:lnSpc>
                <a:spcPct val="115000"/>
              </a:lnSpc>
              <a:spcBef>
                <a:spcPts val="1000"/>
              </a:spcBef>
              <a:spcAft>
                <a:spcPts val="1000"/>
              </a:spcAft>
              <a:buSzPts val="1900"/>
              <a:buChar char="●"/>
            </a:pPr>
            <a:r>
              <a:rPr lang="en-GB" sz="1900"/>
              <a:t>We can perceive objects as </a:t>
            </a:r>
            <a:br>
              <a:rPr lang="en-GB" sz="1900"/>
            </a:br>
            <a:r>
              <a:rPr lang="en-GB" sz="1900"/>
              <a:t>complete units and patterns </a:t>
            </a:r>
            <a:br>
              <a:rPr lang="en-GB" sz="1900"/>
            </a:br>
            <a:r>
              <a:rPr lang="en-GB" sz="1900"/>
              <a:t>vs. as a series of unrelated parts. </a:t>
            </a:r>
            <a:endParaRPr b="1"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57"/>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GB"/>
              <a:t>Design Principles</a:t>
            </a:r>
            <a:endParaRPr/>
          </a:p>
        </p:txBody>
      </p:sp>
      <p:sp>
        <p:nvSpPr>
          <p:cNvPr id="695" name="Google Shape;695;p57"/>
          <p:cNvSpPr txBox="1"/>
          <p:nvPr/>
        </p:nvSpPr>
        <p:spPr>
          <a:xfrm>
            <a:off x="324250" y="1328500"/>
            <a:ext cx="3564600" cy="341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latin typeface="Proxima Nova"/>
                <a:ea typeface="Proxima Nova"/>
                <a:cs typeface="Proxima Nova"/>
                <a:sym typeface="Proxima Nova"/>
              </a:rPr>
              <a:t>Gestalt principles explain how our minds group smaller elements into complete objects. </a:t>
            </a:r>
            <a:endParaRPr sz="1900">
              <a:solidFill>
                <a:srgbClr val="000000"/>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GB" sz="1900">
                <a:solidFill>
                  <a:srgbClr val="000000"/>
                </a:solidFill>
                <a:latin typeface="Proxima Nova"/>
                <a:ea typeface="Proxima Nova"/>
                <a:cs typeface="Proxima Nova"/>
                <a:sym typeface="Proxima Nova"/>
              </a:rPr>
              <a:t>These principles can be thought of as mental shortcuts for visual problem solving. </a:t>
            </a:r>
            <a:endParaRPr sz="1900">
              <a:solidFill>
                <a:srgbClr val="000000"/>
              </a:solidFill>
              <a:latin typeface="Proxima Nova"/>
              <a:ea typeface="Proxima Nova"/>
              <a:cs typeface="Proxima Nova"/>
              <a:sym typeface="Proxima Nova"/>
            </a:endParaRPr>
          </a:p>
          <a:p>
            <a:pPr indent="0" lvl="0" marL="0" rtl="0" algn="l">
              <a:lnSpc>
                <a:spcPct val="115000"/>
              </a:lnSpc>
              <a:spcBef>
                <a:spcPts val="1000"/>
              </a:spcBef>
              <a:spcAft>
                <a:spcPts val="1000"/>
              </a:spcAft>
              <a:buNone/>
            </a:pPr>
            <a:r>
              <a:rPr lang="en-GB" sz="1900">
                <a:solidFill>
                  <a:srgbClr val="000000"/>
                </a:solidFill>
                <a:latin typeface="Proxima Nova"/>
                <a:ea typeface="Proxima Nova"/>
                <a:cs typeface="Proxima Nova"/>
                <a:sym typeface="Proxima Nova"/>
              </a:rPr>
              <a:t>Today, we will look at </a:t>
            </a:r>
            <a:r>
              <a:rPr b="1" lang="en-GB" sz="1900">
                <a:solidFill>
                  <a:srgbClr val="000000"/>
                </a:solidFill>
                <a:latin typeface="Proxima Nova"/>
                <a:ea typeface="Proxima Nova"/>
                <a:cs typeface="Proxima Nova"/>
                <a:sym typeface="Proxima Nova"/>
              </a:rPr>
              <a:t>3</a:t>
            </a:r>
            <a:r>
              <a:rPr lang="en-GB" sz="1900">
                <a:solidFill>
                  <a:srgbClr val="000000"/>
                </a:solidFill>
                <a:latin typeface="Proxima Nova"/>
                <a:ea typeface="Proxima Nova"/>
                <a:cs typeface="Proxima Nova"/>
                <a:sym typeface="Proxima Nova"/>
              </a:rPr>
              <a:t> of them.</a:t>
            </a:r>
            <a:endParaRPr sz="1900">
              <a:latin typeface="Proxima Nova"/>
              <a:ea typeface="Proxima Nova"/>
              <a:cs typeface="Proxima Nova"/>
              <a:sym typeface="Proxima Nova"/>
            </a:endParaRPr>
          </a:p>
        </p:txBody>
      </p:sp>
      <p:pic>
        <p:nvPicPr>
          <p:cNvPr id="696" name="Google Shape;696;p57"/>
          <p:cNvPicPr preferRelativeResize="0"/>
          <p:nvPr/>
        </p:nvPicPr>
        <p:blipFill>
          <a:blip r:embed="rId3">
            <a:alphaModFix/>
          </a:blip>
          <a:stretch>
            <a:fillRect/>
          </a:stretch>
        </p:blipFill>
        <p:spPr>
          <a:xfrm>
            <a:off x="4163062" y="1452200"/>
            <a:ext cx="4757100" cy="3171410"/>
          </a:xfrm>
          <a:prstGeom prst="rect">
            <a:avLst/>
          </a:prstGeom>
          <a:noFill/>
          <a:ln cap="flat" cmpd="sng" w="19050">
            <a:solidFill>
              <a:srgbClr val="B7B7B7"/>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pic>
        <p:nvPicPr>
          <p:cNvPr id="702" name="Google Shape;702;p58" title="law-of-proximity.png"/>
          <p:cNvPicPr preferRelativeResize="0"/>
          <p:nvPr/>
        </p:nvPicPr>
        <p:blipFill rotWithShape="1">
          <a:blip r:embed="rId3">
            <a:alphaModFix/>
          </a:blip>
          <a:srcRect b="0" l="0" r="0" t="0"/>
          <a:stretch/>
        </p:blipFill>
        <p:spPr>
          <a:xfrm>
            <a:off x="5552950" y="1143000"/>
            <a:ext cx="2857500" cy="2857500"/>
          </a:xfrm>
          <a:prstGeom prst="rect">
            <a:avLst/>
          </a:prstGeom>
          <a:noFill/>
          <a:ln>
            <a:noFill/>
          </a:ln>
        </p:spPr>
      </p:pic>
      <p:sp>
        <p:nvSpPr>
          <p:cNvPr id="703" name="Google Shape;703;p58"/>
          <p:cNvSpPr txBox="1"/>
          <p:nvPr>
            <p:ph type="title"/>
          </p:nvPr>
        </p:nvSpPr>
        <p:spPr>
          <a:xfrm>
            <a:off x="379275" y="612175"/>
            <a:ext cx="36651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Law of Proximity</a:t>
            </a:r>
            <a:endParaRPr/>
          </a:p>
        </p:txBody>
      </p:sp>
      <p:sp>
        <p:nvSpPr>
          <p:cNvPr id="704" name="Google Shape;704;p58"/>
          <p:cNvSpPr txBox="1"/>
          <p:nvPr>
            <p:ph idx="1" type="body"/>
          </p:nvPr>
        </p:nvSpPr>
        <p:spPr>
          <a:xfrm>
            <a:off x="376675" y="1534250"/>
            <a:ext cx="41472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lang="en-GB"/>
              <a:t>When elements are close together, we perceive them to be part of a group.</a:t>
            </a:r>
            <a:endParaRPr/>
          </a:p>
          <a:p>
            <a:pPr indent="0" lvl="0" marL="0" rtl="0" algn="l">
              <a:spcBef>
                <a:spcPts val="1000"/>
              </a:spcBef>
              <a:spcAft>
                <a:spcPts val="0"/>
              </a:spcAft>
              <a:buClr>
                <a:schemeClr val="accent5"/>
              </a:buClr>
              <a:buSzPts val="1100"/>
              <a:buFont typeface="Arial"/>
              <a:buNone/>
            </a:pPr>
            <a:r>
              <a:rPr lang="en-GB"/>
              <a:t>Even though the image above is made up of unrelated elements: </a:t>
            </a:r>
            <a:endParaRPr/>
          </a:p>
          <a:p>
            <a:pPr indent="-342900" lvl="0" marL="457200" rtl="0" algn="l">
              <a:spcBef>
                <a:spcPts val="1000"/>
              </a:spcBef>
              <a:spcAft>
                <a:spcPts val="0"/>
              </a:spcAft>
              <a:buSzPts val="1800"/>
              <a:buFont typeface="Proxima Nova"/>
              <a:buChar char="●"/>
            </a:pPr>
            <a:r>
              <a:rPr lang="en-GB"/>
              <a:t>a column on the left, </a:t>
            </a:r>
            <a:endParaRPr/>
          </a:p>
          <a:p>
            <a:pPr indent="-342900" lvl="0" marL="457200" rtl="0" algn="l">
              <a:spcBef>
                <a:spcPts val="1000"/>
              </a:spcBef>
              <a:spcAft>
                <a:spcPts val="0"/>
              </a:spcAft>
              <a:buSzPts val="1800"/>
              <a:buFont typeface="Proxima Nova"/>
              <a:buChar char="●"/>
            </a:pPr>
            <a:r>
              <a:rPr lang="en-GB"/>
              <a:t>a square to the upper right, </a:t>
            </a:r>
            <a:endParaRPr/>
          </a:p>
          <a:p>
            <a:pPr indent="-342900" lvl="0" marL="457200" rtl="0" algn="l">
              <a:spcBef>
                <a:spcPts val="1000"/>
              </a:spcBef>
              <a:spcAft>
                <a:spcPts val="1000"/>
              </a:spcAft>
              <a:buSzPts val="1800"/>
              <a:buFont typeface="Proxima Nova"/>
              <a:buChar char="●"/>
            </a:pPr>
            <a:r>
              <a:rPr lang="en-GB"/>
              <a:t>a short row in the lower right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pic>
        <p:nvPicPr>
          <p:cNvPr id="710" name="Google Shape;710;p59" title="law-of-enclosure.png"/>
          <p:cNvPicPr preferRelativeResize="0"/>
          <p:nvPr/>
        </p:nvPicPr>
        <p:blipFill rotWithShape="1">
          <a:blip r:embed="rId3">
            <a:alphaModFix/>
          </a:blip>
          <a:srcRect b="0" l="0" r="0" t="0"/>
          <a:stretch/>
        </p:blipFill>
        <p:spPr>
          <a:xfrm>
            <a:off x="5585425" y="1200100"/>
            <a:ext cx="2819400" cy="2819400"/>
          </a:xfrm>
          <a:prstGeom prst="rect">
            <a:avLst/>
          </a:prstGeom>
          <a:noFill/>
          <a:ln>
            <a:noFill/>
          </a:ln>
        </p:spPr>
      </p:pic>
      <p:sp>
        <p:nvSpPr>
          <p:cNvPr id="711" name="Google Shape;711;p59"/>
          <p:cNvSpPr txBox="1"/>
          <p:nvPr>
            <p:ph type="title"/>
          </p:nvPr>
        </p:nvSpPr>
        <p:spPr>
          <a:xfrm>
            <a:off x="379275" y="612175"/>
            <a:ext cx="41928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Law of Enclosure</a:t>
            </a:r>
            <a:endParaRPr/>
          </a:p>
        </p:txBody>
      </p:sp>
      <p:sp>
        <p:nvSpPr>
          <p:cNvPr id="712" name="Google Shape;712;p59"/>
          <p:cNvSpPr txBox="1"/>
          <p:nvPr>
            <p:ph idx="1" type="body"/>
          </p:nvPr>
        </p:nvSpPr>
        <p:spPr>
          <a:xfrm>
            <a:off x="376675" y="1534250"/>
            <a:ext cx="40413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lang="en-GB"/>
              <a:t>Items enclosed within a border or with a different background color are perceived to be related.</a:t>
            </a:r>
            <a:endParaRPr/>
          </a:p>
          <a:p>
            <a:pPr indent="-342900" lvl="0" marL="457200" rtl="0" algn="l">
              <a:spcBef>
                <a:spcPts val="1000"/>
              </a:spcBef>
              <a:spcAft>
                <a:spcPts val="0"/>
              </a:spcAft>
              <a:buSzPts val="1800"/>
              <a:buFont typeface="Proxima Nova"/>
              <a:buChar char="●"/>
            </a:pPr>
            <a:r>
              <a:rPr lang="en-GB"/>
              <a:t>A figure will be perceived as separate from it’s background.</a:t>
            </a:r>
            <a:endParaRPr/>
          </a:p>
          <a:p>
            <a:pPr indent="-342900" lvl="0" marL="457200" rtl="0" algn="l">
              <a:spcBef>
                <a:spcPts val="1000"/>
              </a:spcBef>
              <a:spcAft>
                <a:spcPts val="1000"/>
              </a:spcAft>
              <a:buSzPts val="1800"/>
              <a:buFont typeface="Proxima Nova"/>
              <a:buChar char="●"/>
            </a:pPr>
            <a:r>
              <a:rPr lang="en-GB"/>
              <a:t>A border provides a separation.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6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pic>
        <p:nvPicPr>
          <p:cNvPr id="718" name="Google Shape;718;p60" title="law-of-similarity.png"/>
          <p:cNvPicPr preferRelativeResize="0"/>
          <p:nvPr/>
        </p:nvPicPr>
        <p:blipFill rotWithShape="1">
          <a:blip r:embed="rId3">
            <a:alphaModFix/>
          </a:blip>
          <a:srcRect b="0" l="0" r="0" t="0"/>
          <a:stretch/>
        </p:blipFill>
        <p:spPr>
          <a:xfrm>
            <a:off x="5594400" y="1181050"/>
            <a:ext cx="2857500" cy="2857500"/>
          </a:xfrm>
          <a:prstGeom prst="rect">
            <a:avLst/>
          </a:prstGeom>
          <a:noFill/>
          <a:ln>
            <a:noFill/>
          </a:ln>
        </p:spPr>
      </p:pic>
      <p:sp>
        <p:nvSpPr>
          <p:cNvPr id="719" name="Google Shape;719;p60"/>
          <p:cNvSpPr txBox="1"/>
          <p:nvPr>
            <p:ph type="title"/>
          </p:nvPr>
        </p:nvSpPr>
        <p:spPr>
          <a:xfrm>
            <a:off x="379275" y="612175"/>
            <a:ext cx="3665100" cy="68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Law of Similarity</a:t>
            </a:r>
            <a:endParaRPr/>
          </a:p>
        </p:txBody>
      </p:sp>
      <p:sp>
        <p:nvSpPr>
          <p:cNvPr id="720" name="Google Shape;720;p60"/>
          <p:cNvSpPr txBox="1"/>
          <p:nvPr>
            <p:ph idx="1" type="body"/>
          </p:nvPr>
        </p:nvSpPr>
        <p:spPr>
          <a:xfrm>
            <a:off x="376675" y="1534250"/>
            <a:ext cx="40203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lang="en-GB"/>
              <a:t>Objects that look similar are naturally grouped in our perception.</a:t>
            </a:r>
            <a:endParaRPr/>
          </a:p>
          <a:p>
            <a:pPr indent="0" lvl="0" marL="0" rtl="0" algn="l">
              <a:spcBef>
                <a:spcPts val="1200"/>
              </a:spcBef>
              <a:spcAft>
                <a:spcPts val="0"/>
              </a:spcAft>
              <a:buClr>
                <a:schemeClr val="accent5"/>
              </a:buClr>
              <a:buSzPts val="1100"/>
              <a:buFont typeface="Arial"/>
              <a:buNone/>
            </a:pPr>
            <a:r>
              <a:rPr lang="en-GB"/>
              <a:t>This occurs even when the similar elements are not physically adjacent.</a:t>
            </a:r>
            <a:endParaRPr/>
          </a:p>
          <a:p>
            <a:pPr indent="0" lvl="0" marL="0" rtl="0" algn="l">
              <a:spcBef>
                <a:spcPts val="1200"/>
              </a:spcBef>
              <a:spcAft>
                <a:spcPts val="1200"/>
              </a:spcAft>
              <a:buNone/>
            </a:pPr>
            <a:r>
              <a:rPr lang="en-GB"/>
              <a:t>In this example, d</a:t>
            </a:r>
            <a:r>
              <a:rPr lang="en-GB"/>
              <a:t>espite the similar scale and distribution of shapes, we see columns of squares and circles.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025 KWK Slide Theme">
  <a:themeElements>
    <a:clrScheme name="Simple Light">
      <a:dk1>
        <a:srgbClr val="E3FF00"/>
      </a:dk1>
      <a:lt1>
        <a:srgbClr val="007052"/>
      </a:lt1>
      <a:dk2>
        <a:srgbClr val="F7F5EB"/>
      </a:dk2>
      <a:lt2>
        <a:srgbClr val="8AA6DF"/>
      </a:lt2>
      <a:accent1>
        <a:srgbClr val="0BD956"/>
      </a:accent1>
      <a:accent2>
        <a:srgbClr val="4096FA"/>
      </a:accent2>
      <a:accent3>
        <a:srgbClr val="8427C9"/>
      </a:accent3>
      <a:accent4>
        <a:srgbClr val="FF99FC"/>
      </a:accent4>
      <a:accent5>
        <a:srgbClr val="000000"/>
      </a:accent5>
      <a:accent6>
        <a:srgbClr val="FFFFFF"/>
      </a:accent6>
      <a:hlink>
        <a:srgbClr val="8427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